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2" r:id="rId10"/>
    <p:sldId id="263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1908-1887-43B5-A803-7AF39473F7F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0469E-4B51-4758-AF49-F85DF40309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768479-8013-40E6-A12A-290D78D215FE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466306-F03E-483F-A322-633F0C38076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6861" y="609600"/>
            <a:ext cx="48721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Jhansi’s Forever</a:t>
            </a:r>
          </a:p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Friend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Jhansi 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09800"/>
            <a:ext cx="3823298" cy="5258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062575" y="7389674"/>
            <a:ext cx="49397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Amigo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Siempre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deJhansi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hansi c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14600"/>
            <a:ext cx="5575710" cy="3958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3000" y="6934200"/>
            <a:ext cx="4850943" cy="147732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Juan 6:35 </a:t>
            </a:r>
          </a:p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“Y Jesús les dijo: Yo soy el pan de vida: </a:t>
            </a:r>
          </a:p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que á mí viene, nunca tendrá hambre; </a:t>
            </a:r>
          </a:p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el que en mí cree, no tendrá sed jamás.”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hansi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5153180" cy="7087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hansi 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5000780" cy="6877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king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4724400" cy="6206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hansi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5076980" cy="6982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wd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5809342" cy="5579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vie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5855329" cy="4413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hansi II Span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5229380" cy="7191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14400" y="7772400"/>
            <a:ext cx="53717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1:29 </a:t>
            </a:r>
          </a:p>
          <a:p>
            <a:pPr algn="ctr"/>
            <a:r>
              <a:rPr lang="en-US" sz="1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“The next day John </a:t>
            </a:r>
            <a:r>
              <a:rPr lang="en-US" sz="16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seeth</a:t>
            </a:r>
            <a:r>
              <a:rPr lang="en-US" sz="1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Jesus coming unto him, </a:t>
            </a:r>
          </a:p>
          <a:p>
            <a:pPr algn="ctr"/>
            <a:r>
              <a:rPr lang="en-US" sz="1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en-US" sz="16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saith</a:t>
            </a:r>
            <a:r>
              <a:rPr lang="en-US" sz="1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Behold the Lamb of God, which </a:t>
            </a:r>
            <a:r>
              <a:rPr lang="en-US" sz="16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taketh</a:t>
            </a:r>
            <a:r>
              <a:rPr lang="en-US" sz="1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away </a:t>
            </a:r>
          </a:p>
          <a:p>
            <a:pPr algn="ctr"/>
            <a:r>
              <a:rPr lang="en-US" sz="1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sin of the world.</a:t>
            </a:r>
            <a:endParaRPr lang="en-US" sz="1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81200"/>
            <a:ext cx="6105132" cy="4345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78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Anna Dorman</dc:creator>
  <cp:lastModifiedBy>De Anna Dorman</cp:lastModifiedBy>
  <cp:revision>4</cp:revision>
  <dcterms:created xsi:type="dcterms:W3CDTF">2013-01-29T18:04:24Z</dcterms:created>
  <dcterms:modified xsi:type="dcterms:W3CDTF">2013-01-29T18:31:52Z</dcterms:modified>
</cp:coreProperties>
</file>