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8C5548-6EF2-4D7D-89BA-3A3DBE3B9F45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838200"/>
            <a:ext cx="79794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El Paraguas Nuevo de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Samuel</a:t>
            </a:r>
          </a:p>
          <a:p>
            <a:pPr algn="ctr"/>
            <a:endParaRPr lang="es-E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Samuel’s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New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Umbrella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Content Placeholder 5" descr="Samuel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5302642" cy="3813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lage 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6767213" cy="49131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611105" cy="4754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717102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4031815" cy="5715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 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506" y="1646238"/>
            <a:ext cx="5934988" cy="4525962"/>
          </a:xfrm>
        </p:spPr>
      </p:pic>
      <p:sp>
        <p:nvSpPr>
          <p:cNvPr id="5" name="TextBox 4"/>
          <p:cNvSpPr txBox="1"/>
          <p:nvPr/>
        </p:nvSpPr>
        <p:spPr>
          <a:xfrm>
            <a:off x="228600" y="2362200"/>
            <a:ext cx="137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2Timothy 2:15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"</a:t>
            </a:r>
            <a:r>
              <a:rPr lang="en-US" sz="1200" dirty="0"/>
              <a:t>Study to </a:t>
            </a:r>
            <a:r>
              <a:rPr lang="en-US" sz="1200" dirty="0" err="1"/>
              <a:t>shew</a:t>
            </a:r>
            <a:r>
              <a:rPr lang="en-US" sz="1200" dirty="0"/>
              <a:t> thyself approved unto God, a workman that </a:t>
            </a:r>
            <a:r>
              <a:rPr lang="en-US" sz="1200" dirty="0" err="1"/>
              <a:t>needeth</a:t>
            </a:r>
            <a:r>
              <a:rPr lang="en-US" sz="1200" dirty="0"/>
              <a:t> not to be ashamed, rightly dividing the word of truth."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981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2 Timoteo </a:t>
            </a:r>
            <a:r>
              <a:rPr lang="es-MX" sz="1200" dirty="0" smtClean="0"/>
              <a:t>2:15</a:t>
            </a:r>
          </a:p>
          <a:p>
            <a:endParaRPr lang="es-MX" sz="1200" dirty="0"/>
          </a:p>
          <a:p>
            <a:r>
              <a:rPr lang="es-MX" sz="1200" dirty="0" smtClean="0"/>
              <a:t> </a:t>
            </a:r>
            <a:r>
              <a:rPr lang="es-MX" sz="1200" dirty="0"/>
              <a:t>“Procura con diligencia presentarte a Dios aprobado, como obrero que no tiene de qué avergonzarse, que usa bien la palabra de verdad.”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6400" y="381000"/>
            <a:ext cx="57889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Study God’s Word</a:t>
            </a: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Estudiar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Palabra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Dios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81000"/>
            <a:ext cx="4064179" cy="62186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nish decision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27840" cy="6016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ision 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4677316" cy="582871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</TotalTime>
  <Words>73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</cp:lastModifiedBy>
  <cp:revision>4</cp:revision>
  <dcterms:created xsi:type="dcterms:W3CDTF">2013-01-19T22:04:00Z</dcterms:created>
  <dcterms:modified xsi:type="dcterms:W3CDTF">2016-04-16T16:54:54Z</dcterms:modified>
</cp:coreProperties>
</file>