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  <p:sldMasterId id="2147483700" r:id="rId5"/>
    <p:sldMasterId id="2147483713" r:id="rId6"/>
  </p:sldMasterIdLst>
  <p:notesMasterIdLst>
    <p:notesMasterId r:id="rId25"/>
  </p:notesMasterIdLst>
  <p:sldIdLst>
    <p:sldId id="256" r:id="rId7"/>
    <p:sldId id="257" r:id="rId8"/>
    <p:sldId id="259" r:id="rId9"/>
    <p:sldId id="268" r:id="rId10"/>
    <p:sldId id="260" r:id="rId11"/>
    <p:sldId id="261" r:id="rId12"/>
    <p:sldId id="269" r:id="rId13"/>
    <p:sldId id="262" r:id="rId14"/>
    <p:sldId id="270" r:id="rId15"/>
    <p:sldId id="263" r:id="rId16"/>
    <p:sldId id="271" r:id="rId17"/>
    <p:sldId id="264" r:id="rId18"/>
    <p:sldId id="272" r:id="rId19"/>
    <p:sldId id="265" r:id="rId20"/>
    <p:sldId id="266" r:id="rId21"/>
    <p:sldId id="275" r:id="rId22"/>
    <p:sldId id="274" r:id="rId23"/>
    <p:sldId id="273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1392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solidFill>
                  <a:srgbClr val="000000"/>
                </a:solidFill>
                <a:latin typeface="Century Gothic"/>
              </a:rPr>
              <a:t>Click to move the slide</a:t>
            </a:r>
          </a:p>
        </p:txBody>
      </p:sp>
      <p:sp>
        <p:nvSpPr>
          <p:cNvPr id="265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2000" b="0" strike="noStrike" spc="-1">
                <a:latin typeface="Arial"/>
              </a:rPr>
              <a:t>Click to edit the notes format</a:t>
            </a:r>
          </a:p>
        </p:txBody>
      </p:sp>
      <p:sp>
        <p:nvSpPr>
          <p:cNvPr id="26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&lt;header&gt;</a:t>
            </a:r>
          </a:p>
        </p:txBody>
      </p:sp>
      <p:sp>
        <p:nvSpPr>
          <p:cNvPr id="267" name="PlaceHolder 4"/>
          <p:cNvSpPr>
            <a:spLocks noGrp="1"/>
          </p:cNvSpPr>
          <p:nvPr>
            <p:ph type="dt"/>
          </p:nvPr>
        </p:nvSpPr>
        <p:spPr>
          <a:xfrm>
            <a:off x="4399200" y="0"/>
            <a:ext cx="3372840" cy="5025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en-US" sz="1400" b="0" strike="noStrike" spc="-1">
                <a:latin typeface="Times New Roman"/>
              </a:rPr>
              <a:t>&lt;date/time&gt;</a:t>
            </a:r>
          </a:p>
        </p:txBody>
      </p:sp>
      <p:sp>
        <p:nvSpPr>
          <p:cNvPr id="268" name="PlaceHolder 5"/>
          <p:cNvSpPr>
            <a:spLocks noGrp="1"/>
          </p:cNvSpPr>
          <p:nvPr>
            <p:ph type="ftr"/>
          </p:nvPr>
        </p:nvSpPr>
        <p:spPr>
          <a:xfrm>
            <a:off x="0" y="9555480"/>
            <a:ext cx="3372840" cy="50256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&lt;footer&gt;</a:t>
            </a:r>
          </a:p>
        </p:txBody>
      </p:sp>
      <p:sp>
        <p:nvSpPr>
          <p:cNvPr id="269" name="PlaceHolder 6"/>
          <p:cNvSpPr>
            <a:spLocks noGrp="1"/>
          </p:cNvSpPr>
          <p:nvPr>
            <p:ph type="sldNum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65596A01-DCFE-42A3-B742-E97E8C05D5A4}" type="slidenum">
              <a:rPr lang="en-US" sz="1400" b="0" strike="noStrike" spc="-1">
                <a:latin typeface="Times New Roman"/>
              </a:rPr>
              <a:t>‹#›</a:t>
            </a:fld>
            <a:endParaRPr lang="en-U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28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287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439B76BF-7E8A-41D5-91BD-D68C503A4AD3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29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293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C4D35C20-8064-4891-9D70-F25402BF94F5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3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46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47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48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49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89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90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91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sh dir="u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11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2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27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30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31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32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33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34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sh dir="u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5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5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6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61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6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6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6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69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7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72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73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74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75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76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sh dir="u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8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9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9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9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9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99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0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06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0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0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1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11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1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14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15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16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17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18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sh dir="u"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29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3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3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3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3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3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4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4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4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44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4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4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4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5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51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5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5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5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56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5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59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60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61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62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63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ustomShape 1" hidden="1"/>
          <p:cNvSpPr/>
          <p:nvPr/>
        </p:nvSpPr>
        <p:spPr>
          <a:xfrm>
            <a:off x="234720" y="237600"/>
            <a:ext cx="11722320" cy="6382080"/>
          </a:xfrm>
          <a:prstGeom prst="rect">
            <a:avLst/>
          </a:prstGeom>
          <a:solidFill>
            <a:schemeClr val="bg2"/>
          </a:solidFill>
          <a:ln w="6480">
            <a:noFill/>
          </a:ln>
          <a:effectLst>
            <a:softEdge rad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" name="CustomShape 2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blipFill rotWithShape="0">
            <a:blip r:embed="rId14">
              <a:alphaModFix amt="45000"/>
            </a:blip>
            <a:tile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" name="CustomShape 3"/>
          <p:cNvSpPr/>
          <p:nvPr/>
        </p:nvSpPr>
        <p:spPr>
          <a:xfrm>
            <a:off x="1307880" y="1267560"/>
            <a:ext cx="9576000" cy="4307760"/>
          </a:xfrm>
          <a:prstGeom prst="rect">
            <a:avLst/>
          </a:prstGeom>
          <a:solidFill>
            <a:schemeClr val="bg1"/>
          </a:solidFill>
          <a:ln w="6480">
            <a:noFill/>
          </a:ln>
          <a:effectLst>
            <a:outerShdw blurRad="50800" algn="ctr" rotWithShape="0">
              <a:srgbClr val="000000">
                <a:alpha val="66000"/>
              </a:srgbClr>
            </a:outerShdw>
            <a:softEdge rad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CustomShape 4"/>
          <p:cNvSpPr/>
          <p:nvPr/>
        </p:nvSpPr>
        <p:spPr>
          <a:xfrm>
            <a:off x="1447920" y="1411560"/>
            <a:ext cx="9295920" cy="4034520"/>
          </a:xfrm>
          <a:prstGeom prst="rect">
            <a:avLst/>
          </a:prstGeom>
          <a:noFill/>
          <a:ln w="6480">
            <a:solidFill>
              <a:schemeClr val="tx1">
                <a:lumMod val="75000"/>
                <a:lumOff val="25000"/>
              </a:scheme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" name="CustomShape 5"/>
          <p:cNvSpPr/>
          <p:nvPr/>
        </p:nvSpPr>
        <p:spPr>
          <a:xfrm>
            <a:off x="5135760" y="1267560"/>
            <a:ext cx="1919880" cy="7311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5" name="Group 6"/>
          <p:cNvGrpSpPr/>
          <p:nvPr/>
        </p:nvGrpSpPr>
        <p:grpSpPr>
          <a:xfrm>
            <a:off x="5249880" y="1267560"/>
            <a:ext cx="1691640" cy="645120"/>
            <a:chOff x="5249880" y="1267560"/>
            <a:chExt cx="1691640" cy="645120"/>
          </a:xfrm>
        </p:grpSpPr>
        <p:sp>
          <p:nvSpPr>
            <p:cNvPr id="6" name="Line 7"/>
            <p:cNvSpPr/>
            <p:nvPr/>
          </p:nvSpPr>
          <p:spPr>
            <a:xfrm>
              <a:off x="5249880" y="1267560"/>
              <a:ext cx="0" cy="640080"/>
            </a:xfrm>
            <a:prstGeom prst="line">
              <a:avLst/>
            </a:prstGeom>
            <a:ln>
              <a:solidFill>
                <a:schemeClr val="tx1"/>
              </a:solidFill>
              <a:miter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7" name="Line 8"/>
            <p:cNvSpPr/>
            <p:nvPr/>
          </p:nvSpPr>
          <p:spPr>
            <a:xfrm>
              <a:off x="6941520" y="1267560"/>
              <a:ext cx="0" cy="640080"/>
            </a:xfrm>
            <a:prstGeom prst="line">
              <a:avLst/>
            </a:prstGeom>
            <a:ln>
              <a:solidFill>
                <a:schemeClr val="tx1"/>
              </a:solidFill>
              <a:miter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8" name="Line 9"/>
            <p:cNvSpPr/>
            <p:nvPr/>
          </p:nvSpPr>
          <p:spPr>
            <a:xfrm>
              <a:off x="5249880" y="1912680"/>
              <a:ext cx="1691640" cy="0"/>
            </a:xfrm>
            <a:prstGeom prst="line">
              <a:avLst/>
            </a:prstGeom>
            <a:ln>
              <a:solidFill>
                <a:schemeClr val="tx1"/>
              </a:solidFill>
              <a:miter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9" name="PlaceHolder 10"/>
          <p:cNvSpPr>
            <a:spLocks noGrp="1"/>
          </p:cNvSpPr>
          <p:nvPr>
            <p:ph type="title"/>
          </p:nvPr>
        </p:nvSpPr>
        <p:spPr>
          <a:xfrm>
            <a:off x="1561680" y="2091240"/>
            <a:ext cx="9068400" cy="259056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ctr">
              <a:lnSpc>
                <a:spcPct val="83000"/>
              </a:lnSpc>
            </a:pPr>
            <a:r>
              <a:rPr lang="en-US" sz="7200" b="0" strike="noStrike" cap="all" spc="-100">
                <a:solidFill>
                  <a:srgbClr val="262626"/>
                </a:solidFill>
                <a:latin typeface="Century Gothic"/>
              </a:rPr>
              <a:t>Click to edit Master title style</a:t>
            </a:r>
            <a:endParaRPr lang="en-US" sz="72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0" name="PlaceHolder 11"/>
          <p:cNvSpPr>
            <a:spLocks noGrp="1"/>
          </p:cNvSpPr>
          <p:nvPr>
            <p:ph type="dt"/>
          </p:nvPr>
        </p:nvSpPr>
        <p:spPr>
          <a:xfrm>
            <a:off x="5318640" y="1341360"/>
            <a:ext cx="1554120" cy="52668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ctr">
              <a:lnSpc>
                <a:spcPct val="100000"/>
              </a:lnSpc>
            </a:pPr>
            <a:fld id="{294D43A9-EEE5-4271-8154-D5D8E3B670C6}" type="datetime1">
              <a:rPr lang="en-US" sz="1300" b="0" strike="noStrike" spc="-1">
                <a:solidFill>
                  <a:srgbClr val="404040"/>
                </a:solidFill>
                <a:latin typeface="Century Gothic"/>
              </a:rPr>
              <a:t>9/17/2025</a:t>
            </a:fld>
            <a:endParaRPr lang="en-US" sz="1300" b="0" strike="noStrike" spc="-1">
              <a:latin typeface="Times New Roman"/>
            </a:endParaRPr>
          </a:p>
        </p:txBody>
      </p:sp>
      <p:sp>
        <p:nvSpPr>
          <p:cNvPr id="11" name="PlaceHolder 12"/>
          <p:cNvSpPr>
            <a:spLocks noGrp="1"/>
          </p:cNvSpPr>
          <p:nvPr>
            <p:ph type="ftr"/>
          </p:nvPr>
        </p:nvSpPr>
        <p:spPr>
          <a:xfrm>
            <a:off x="1454040" y="5211000"/>
            <a:ext cx="5905080" cy="22824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12" name="PlaceHolder 13"/>
          <p:cNvSpPr>
            <a:spLocks noGrp="1"/>
          </p:cNvSpPr>
          <p:nvPr>
            <p:ph type="sldNum"/>
          </p:nvPr>
        </p:nvSpPr>
        <p:spPr>
          <a:xfrm>
            <a:off x="8606880" y="5212080"/>
            <a:ext cx="2111400" cy="22824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5D76C4A3-BAB3-42B9-886A-96358C323FA9}" type="slidenum">
              <a:rPr lang="en-US" sz="1000" b="0" strike="noStrike" spc="-1">
                <a:solidFill>
                  <a:srgbClr val="707070"/>
                </a:solidFill>
                <a:latin typeface="Century Gothic"/>
              </a:rPr>
              <a:t>‹#›</a:t>
            </a:fld>
            <a:endParaRPr lang="en-US" sz="1000" b="0" strike="noStrike" spc="-1">
              <a:latin typeface="Times New Roman"/>
            </a:endParaRPr>
          </a:p>
        </p:txBody>
      </p:sp>
      <p:sp>
        <p:nvSpPr>
          <p:cNvPr id="13" name="PlaceHolder 14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Century Gothic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strike="noStrike" spc="-1">
                <a:solidFill>
                  <a:srgbClr val="000000"/>
                </a:solidFill>
                <a:latin typeface="Century Gothic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strike="noStrike" spc="-1">
                <a:solidFill>
                  <a:srgbClr val="000000"/>
                </a:solidFill>
                <a:latin typeface="Century Gothic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strike="noStrike" spc="-1">
                <a:solidFill>
                  <a:srgbClr val="000000"/>
                </a:solidFill>
                <a:latin typeface="Century Gothic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entury Gothic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entury Gothic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entury Gothic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CustomShape 1"/>
          <p:cNvSpPr/>
          <p:nvPr/>
        </p:nvSpPr>
        <p:spPr>
          <a:xfrm>
            <a:off x="234720" y="237600"/>
            <a:ext cx="11722320" cy="6382080"/>
          </a:xfrm>
          <a:prstGeom prst="rect">
            <a:avLst/>
          </a:prstGeom>
          <a:solidFill>
            <a:schemeClr val="bg2"/>
          </a:solidFill>
          <a:ln w="6480">
            <a:noFill/>
          </a:ln>
          <a:effectLst>
            <a:softEdge rad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1" name="PlaceHolder 2"/>
          <p:cNvSpPr>
            <a:spLocks noGrp="1"/>
          </p:cNvSpPr>
          <p:nvPr>
            <p:ph type="title"/>
          </p:nvPr>
        </p:nvSpPr>
        <p:spPr>
          <a:xfrm>
            <a:off x="1066680" y="642600"/>
            <a:ext cx="10058040" cy="137124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4800" b="0" strike="noStrike" spc="-1">
                <a:solidFill>
                  <a:srgbClr val="262626"/>
                </a:solidFill>
                <a:latin typeface="Century Gothic"/>
              </a:rPr>
              <a:t>Click to edit Master title style</a:t>
            </a:r>
            <a:endParaRPr lang="en-US" sz="4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1066680" y="2103120"/>
            <a:ext cx="10058040" cy="39315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182880" indent="-182520">
              <a:lnSpc>
                <a:spcPct val="100000"/>
              </a:lnSpc>
              <a:spcBef>
                <a:spcPts val="901"/>
              </a:spcBef>
              <a:buClr>
                <a:srgbClr val="262626"/>
              </a:buClr>
              <a:buFont typeface="Garamond"/>
              <a:buChar char="◦"/>
            </a:pPr>
            <a:r>
              <a:rPr lang="en-US" sz="1800" b="0" strike="noStrike" spc="-1">
                <a:solidFill>
                  <a:srgbClr val="000000"/>
                </a:solidFill>
                <a:latin typeface="Century Gothic"/>
              </a:rPr>
              <a:t>Click to edit Master text styles</a:t>
            </a:r>
          </a:p>
          <a:p>
            <a:pPr marL="457200" lvl="1" indent="-182520">
              <a:lnSpc>
                <a:spcPct val="100000"/>
              </a:lnSpc>
              <a:spcBef>
                <a:spcPts val="499"/>
              </a:spcBef>
              <a:buClr>
                <a:srgbClr val="262626"/>
              </a:buClr>
              <a:buFont typeface="Garamond"/>
              <a:buChar char="◦"/>
            </a:pPr>
            <a:r>
              <a:rPr lang="en-US" sz="1600" b="0" strike="noStrike" spc="-1">
                <a:solidFill>
                  <a:srgbClr val="000000"/>
                </a:solidFill>
                <a:latin typeface="Century Gothic"/>
              </a:rPr>
              <a:t>Second level</a:t>
            </a:r>
          </a:p>
          <a:p>
            <a:pPr marL="731520" lvl="2" indent="-182520">
              <a:lnSpc>
                <a:spcPct val="100000"/>
              </a:lnSpc>
              <a:spcBef>
                <a:spcPts val="499"/>
              </a:spcBef>
              <a:buClr>
                <a:srgbClr val="262626"/>
              </a:buClr>
              <a:buFont typeface="Garamond"/>
              <a:buChar char="◦"/>
            </a:pPr>
            <a:r>
              <a:rPr lang="en-US" sz="1400" b="0" strike="noStrike" spc="-1">
                <a:solidFill>
                  <a:srgbClr val="000000"/>
                </a:solidFill>
                <a:latin typeface="Century Gothic"/>
              </a:rPr>
              <a:t>Third level</a:t>
            </a:r>
          </a:p>
          <a:p>
            <a:pPr marL="1005840" lvl="3" indent="-182520">
              <a:lnSpc>
                <a:spcPct val="100000"/>
              </a:lnSpc>
              <a:spcBef>
                <a:spcPts val="499"/>
              </a:spcBef>
              <a:buClr>
                <a:srgbClr val="262626"/>
              </a:buClr>
              <a:buFont typeface="Garamond"/>
              <a:buChar char="◦"/>
            </a:pPr>
            <a:r>
              <a:rPr lang="en-US" sz="1400" b="0" strike="noStrike" spc="-1">
                <a:solidFill>
                  <a:srgbClr val="000000"/>
                </a:solidFill>
                <a:latin typeface="Century Gothic"/>
              </a:rPr>
              <a:t>Fourth level</a:t>
            </a:r>
          </a:p>
          <a:p>
            <a:pPr marL="1280160" lvl="4" indent="-182520">
              <a:lnSpc>
                <a:spcPct val="100000"/>
              </a:lnSpc>
              <a:spcBef>
                <a:spcPts val="499"/>
              </a:spcBef>
              <a:buClr>
                <a:srgbClr val="262626"/>
              </a:buClr>
              <a:buFont typeface="Garamond"/>
              <a:buChar char="◦"/>
            </a:pPr>
            <a:r>
              <a:rPr lang="en-US" sz="1400" b="0" strike="noStrike" spc="-1">
                <a:solidFill>
                  <a:srgbClr val="000000"/>
                </a:solidFill>
                <a:latin typeface="Century Gothic"/>
              </a:rPr>
              <a:t>Fifth level</a:t>
            </a:r>
          </a:p>
        </p:txBody>
      </p:sp>
      <p:sp>
        <p:nvSpPr>
          <p:cNvPr id="53" name="PlaceHolder 4"/>
          <p:cNvSpPr>
            <a:spLocks noGrp="1"/>
          </p:cNvSpPr>
          <p:nvPr>
            <p:ph type="dt"/>
          </p:nvPr>
        </p:nvSpPr>
        <p:spPr>
          <a:xfrm>
            <a:off x="274320" y="6307560"/>
            <a:ext cx="2742840" cy="27396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>
              <a:lnSpc>
                <a:spcPct val="100000"/>
              </a:lnSpc>
            </a:pPr>
            <a:fld id="{7AED0079-1C22-49D4-9A03-F108B6C1E463}" type="datetime1">
              <a:rPr lang="en-US" sz="1000" b="0" strike="noStrike" spc="-1">
                <a:solidFill>
                  <a:srgbClr val="404040"/>
                </a:solidFill>
                <a:latin typeface="Century Gothic"/>
              </a:rPr>
              <a:t>9/17/2025</a:t>
            </a:fld>
            <a:endParaRPr lang="en-US" sz="1000" b="0" strike="noStrike" spc="-1">
              <a:latin typeface="Times New Roman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ftr"/>
          </p:nvPr>
        </p:nvSpPr>
        <p:spPr>
          <a:xfrm>
            <a:off x="3489840" y="6307560"/>
            <a:ext cx="5211720" cy="27396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55" name="PlaceHolder 6"/>
          <p:cNvSpPr>
            <a:spLocks noGrp="1"/>
          </p:cNvSpPr>
          <p:nvPr>
            <p:ph type="sldNum"/>
          </p:nvPr>
        </p:nvSpPr>
        <p:spPr>
          <a:xfrm>
            <a:off x="10469880" y="6307560"/>
            <a:ext cx="1462680" cy="27396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BDD837E1-3FD3-4F84-8415-061AE244EF6B}" type="slidenum">
              <a:rPr lang="en-US" sz="1000" b="0" strike="noStrike" spc="-1">
                <a:solidFill>
                  <a:srgbClr val="404040"/>
                </a:solidFill>
                <a:latin typeface="Century Gothic"/>
              </a:rPr>
              <a:t>‹#›</a:t>
            </a:fld>
            <a:endParaRPr lang="en-US" sz="10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CustomShape 1"/>
          <p:cNvSpPr/>
          <p:nvPr/>
        </p:nvSpPr>
        <p:spPr>
          <a:xfrm>
            <a:off x="234720" y="237600"/>
            <a:ext cx="11722320" cy="6382080"/>
          </a:xfrm>
          <a:prstGeom prst="rect">
            <a:avLst/>
          </a:prstGeom>
          <a:solidFill>
            <a:schemeClr val="bg2"/>
          </a:solidFill>
          <a:ln w="6480">
            <a:noFill/>
          </a:ln>
          <a:effectLst>
            <a:softEdge rad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3" name="PlaceHolder 2"/>
          <p:cNvSpPr>
            <a:spLocks noGrp="1"/>
          </p:cNvSpPr>
          <p:nvPr>
            <p:ph type="title"/>
          </p:nvPr>
        </p:nvSpPr>
        <p:spPr>
          <a:xfrm>
            <a:off x="1066680" y="642600"/>
            <a:ext cx="10058040" cy="137124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4800" b="0" strike="noStrike" spc="-1">
                <a:solidFill>
                  <a:srgbClr val="262626"/>
                </a:solidFill>
                <a:latin typeface="Century Gothic"/>
              </a:rPr>
              <a:t>Click to edit Master title style</a:t>
            </a:r>
            <a:endParaRPr lang="en-US" sz="4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1066680" y="2103120"/>
            <a:ext cx="4754520" cy="3748680"/>
          </a:xfrm>
          <a:prstGeom prst="rect">
            <a:avLst/>
          </a:prstGeom>
        </p:spPr>
        <p:txBody>
          <a:bodyPr>
            <a:noAutofit/>
          </a:bodyPr>
          <a:lstStyle/>
          <a:p>
            <a:pPr marL="182880" indent="-182520">
              <a:lnSpc>
                <a:spcPct val="100000"/>
              </a:lnSpc>
              <a:spcBef>
                <a:spcPts val="901"/>
              </a:spcBef>
              <a:buClr>
                <a:srgbClr val="262626"/>
              </a:buClr>
              <a:buFont typeface="Garamond"/>
              <a:buChar char="◦"/>
            </a:pPr>
            <a:r>
              <a:rPr lang="en-US" sz="1800" b="0" strike="noStrike" spc="-1">
                <a:solidFill>
                  <a:srgbClr val="000000"/>
                </a:solidFill>
                <a:latin typeface="Century Gothic"/>
              </a:rPr>
              <a:t>Click to edit Master text styles</a:t>
            </a:r>
          </a:p>
          <a:p>
            <a:pPr marL="457200" lvl="1" indent="-182520">
              <a:lnSpc>
                <a:spcPct val="100000"/>
              </a:lnSpc>
              <a:spcBef>
                <a:spcPts val="499"/>
              </a:spcBef>
              <a:buClr>
                <a:srgbClr val="262626"/>
              </a:buClr>
              <a:buFont typeface="Garamond"/>
              <a:buChar char="◦"/>
            </a:pPr>
            <a:r>
              <a:rPr lang="en-US" sz="1600" b="0" strike="noStrike" spc="-1">
                <a:solidFill>
                  <a:srgbClr val="000000"/>
                </a:solidFill>
                <a:latin typeface="Century Gothic"/>
              </a:rPr>
              <a:t>Second level</a:t>
            </a:r>
          </a:p>
          <a:p>
            <a:pPr marL="731520" lvl="2" indent="-182520">
              <a:lnSpc>
                <a:spcPct val="100000"/>
              </a:lnSpc>
              <a:spcBef>
                <a:spcPts val="499"/>
              </a:spcBef>
              <a:buClr>
                <a:srgbClr val="262626"/>
              </a:buClr>
              <a:buFont typeface="Garamond"/>
              <a:buChar char="◦"/>
            </a:pPr>
            <a:r>
              <a:rPr lang="en-US" sz="1400" b="0" strike="noStrike" spc="-1">
                <a:solidFill>
                  <a:srgbClr val="000000"/>
                </a:solidFill>
                <a:latin typeface="Century Gothic"/>
              </a:rPr>
              <a:t>Third level</a:t>
            </a:r>
          </a:p>
          <a:p>
            <a:pPr marL="1005840" lvl="3" indent="-182520">
              <a:lnSpc>
                <a:spcPct val="100000"/>
              </a:lnSpc>
              <a:spcBef>
                <a:spcPts val="499"/>
              </a:spcBef>
              <a:buClr>
                <a:srgbClr val="262626"/>
              </a:buClr>
              <a:buFont typeface="Garamond"/>
              <a:buChar char="◦"/>
            </a:pPr>
            <a:r>
              <a:rPr lang="en-US" sz="1400" b="0" strike="noStrike" spc="-1">
                <a:solidFill>
                  <a:srgbClr val="000000"/>
                </a:solidFill>
                <a:latin typeface="Century Gothic"/>
              </a:rPr>
              <a:t>Fourth level</a:t>
            </a:r>
          </a:p>
          <a:p>
            <a:pPr marL="1280160" lvl="4" indent="-182520">
              <a:lnSpc>
                <a:spcPct val="100000"/>
              </a:lnSpc>
              <a:spcBef>
                <a:spcPts val="499"/>
              </a:spcBef>
              <a:buClr>
                <a:srgbClr val="262626"/>
              </a:buClr>
              <a:buFont typeface="Garamond"/>
              <a:buChar char="◦"/>
            </a:pPr>
            <a:r>
              <a:rPr lang="en-US" sz="1400" b="0" strike="noStrike" spc="-1">
                <a:solidFill>
                  <a:srgbClr val="000000"/>
                </a:solidFill>
                <a:latin typeface="Century Gothic"/>
              </a:rPr>
              <a:t>Fifth level</a:t>
            </a: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6370200" y="2103120"/>
            <a:ext cx="4754520" cy="3748680"/>
          </a:xfrm>
          <a:prstGeom prst="rect">
            <a:avLst/>
          </a:prstGeom>
        </p:spPr>
        <p:txBody>
          <a:bodyPr>
            <a:noAutofit/>
          </a:bodyPr>
          <a:lstStyle/>
          <a:p>
            <a:pPr marL="182880" indent="-182520">
              <a:lnSpc>
                <a:spcPct val="100000"/>
              </a:lnSpc>
              <a:spcBef>
                <a:spcPts val="901"/>
              </a:spcBef>
              <a:buClr>
                <a:srgbClr val="262626"/>
              </a:buClr>
              <a:buFont typeface="Garamond"/>
              <a:buChar char="◦"/>
            </a:pPr>
            <a:r>
              <a:rPr lang="en-US" sz="1800" b="0" strike="noStrike" spc="-1">
                <a:solidFill>
                  <a:srgbClr val="000000"/>
                </a:solidFill>
                <a:latin typeface="Century Gothic"/>
              </a:rPr>
              <a:t>Click to edit Master text styles</a:t>
            </a:r>
          </a:p>
          <a:p>
            <a:pPr marL="457200" lvl="1" indent="-182520">
              <a:lnSpc>
                <a:spcPct val="100000"/>
              </a:lnSpc>
              <a:spcBef>
                <a:spcPts val="499"/>
              </a:spcBef>
              <a:buClr>
                <a:srgbClr val="262626"/>
              </a:buClr>
              <a:buFont typeface="Garamond"/>
              <a:buChar char="◦"/>
            </a:pPr>
            <a:r>
              <a:rPr lang="en-US" sz="1600" b="0" strike="noStrike" spc="-1">
                <a:solidFill>
                  <a:srgbClr val="000000"/>
                </a:solidFill>
                <a:latin typeface="Century Gothic"/>
              </a:rPr>
              <a:t>Second level</a:t>
            </a:r>
          </a:p>
          <a:p>
            <a:pPr marL="731520" lvl="2" indent="-182520">
              <a:lnSpc>
                <a:spcPct val="100000"/>
              </a:lnSpc>
              <a:spcBef>
                <a:spcPts val="499"/>
              </a:spcBef>
              <a:buClr>
                <a:srgbClr val="262626"/>
              </a:buClr>
              <a:buFont typeface="Garamond"/>
              <a:buChar char="◦"/>
            </a:pPr>
            <a:r>
              <a:rPr lang="en-US" sz="1400" b="0" strike="noStrike" spc="-1">
                <a:solidFill>
                  <a:srgbClr val="000000"/>
                </a:solidFill>
                <a:latin typeface="Century Gothic"/>
              </a:rPr>
              <a:t>Third level</a:t>
            </a:r>
          </a:p>
          <a:p>
            <a:pPr marL="1005840" lvl="3" indent="-182520">
              <a:lnSpc>
                <a:spcPct val="100000"/>
              </a:lnSpc>
              <a:spcBef>
                <a:spcPts val="499"/>
              </a:spcBef>
              <a:buClr>
                <a:srgbClr val="262626"/>
              </a:buClr>
              <a:buFont typeface="Garamond"/>
              <a:buChar char="◦"/>
            </a:pPr>
            <a:r>
              <a:rPr lang="en-US" sz="1400" b="0" strike="noStrike" spc="-1">
                <a:solidFill>
                  <a:srgbClr val="000000"/>
                </a:solidFill>
                <a:latin typeface="Century Gothic"/>
              </a:rPr>
              <a:t>Fourth level</a:t>
            </a:r>
          </a:p>
          <a:p>
            <a:pPr marL="1280160" lvl="4" indent="-182520">
              <a:lnSpc>
                <a:spcPct val="100000"/>
              </a:lnSpc>
              <a:spcBef>
                <a:spcPts val="499"/>
              </a:spcBef>
              <a:buClr>
                <a:srgbClr val="262626"/>
              </a:buClr>
              <a:buFont typeface="Garamond"/>
              <a:buChar char="◦"/>
            </a:pPr>
            <a:r>
              <a:rPr lang="en-US" sz="1400" b="0" strike="noStrike" spc="-1">
                <a:solidFill>
                  <a:srgbClr val="000000"/>
                </a:solidFill>
                <a:latin typeface="Century Gothic"/>
              </a:rPr>
              <a:t>Fifth level</a:t>
            </a:r>
          </a:p>
        </p:txBody>
      </p:sp>
      <p:sp>
        <p:nvSpPr>
          <p:cNvPr id="96" name="PlaceHolder 5"/>
          <p:cNvSpPr>
            <a:spLocks noGrp="1"/>
          </p:cNvSpPr>
          <p:nvPr>
            <p:ph type="dt"/>
          </p:nvPr>
        </p:nvSpPr>
        <p:spPr>
          <a:xfrm>
            <a:off x="274320" y="6307560"/>
            <a:ext cx="2742840" cy="27396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>
              <a:lnSpc>
                <a:spcPct val="100000"/>
              </a:lnSpc>
            </a:pPr>
            <a:fld id="{20A7D8BF-A088-4513-8887-0A6D86A0F56B}" type="datetime1">
              <a:rPr lang="en-US" sz="1000" b="0" strike="noStrike" spc="-1">
                <a:solidFill>
                  <a:srgbClr val="404040"/>
                </a:solidFill>
                <a:latin typeface="Century Gothic"/>
              </a:rPr>
              <a:t>9/17/2025</a:t>
            </a:fld>
            <a:endParaRPr lang="en-US" sz="1000" b="0" strike="noStrike" spc="-1">
              <a:latin typeface="Times New Roman"/>
            </a:endParaRPr>
          </a:p>
        </p:txBody>
      </p:sp>
      <p:sp>
        <p:nvSpPr>
          <p:cNvPr id="97" name="PlaceHolder 6"/>
          <p:cNvSpPr>
            <a:spLocks noGrp="1"/>
          </p:cNvSpPr>
          <p:nvPr>
            <p:ph type="ftr"/>
          </p:nvPr>
        </p:nvSpPr>
        <p:spPr>
          <a:xfrm>
            <a:off x="3489840" y="6307560"/>
            <a:ext cx="5211720" cy="27396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98" name="PlaceHolder 7"/>
          <p:cNvSpPr>
            <a:spLocks noGrp="1"/>
          </p:cNvSpPr>
          <p:nvPr>
            <p:ph type="sldNum"/>
          </p:nvPr>
        </p:nvSpPr>
        <p:spPr>
          <a:xfrm>
            <a:off x="10469880" y="6307560"/>
            <a:ext cx="1462680" cy="27396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8933AFCD-5E90-4320-8A73-57B55DFF973E}" type="slidenum">
              <a:rPr lang="en-US" sz="1000" b="0" strike="noStrike" spc="-1">
                <a:solidFill>
                  <a:srgbClr val="404040"/>
                </a:solidFill>
                <a:latin typeface="Century Gothic"/>
              </a:rPr>
              <a:t>‹#›</a:t>
            </a:fld>
            <a:endParaRPr lang="en-US" sz="10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CustomShape 1"/>
          <p:cNvSpPr/>
          <p:nvPr/>
        </p:nvSpPr>
        <p:spPr>
          <a:xfrm>
            <a:off x="234720" y="237600"/>
            <a:ext cx="11722320" cy="6382080"/>
          </a:xfrm>
          <a:prstGeom prst="rect">
            <a:avLst/>
          </a:prstGeom>
          <a:solidFill>
            <a:schemeClr val="bg2"/>
          </a:solidFill>
          <a:ln w="6480">
            <a:noFill/>
          </a:ln>
          <a:effectLst>
            <a:softEdge rad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6" name="PlaceHolder 2"/>
          <p:cNvSpPr>
            <a:spLocks noGrp="1"/>
          </p:cNvSpPr>
          <p:nvPr>
            <p:ph type="title"/>
          </p:nvPr>
        </p:nvSpPr>
        <p:spPr>
          <a:xfrm>
            <a:off x="1066680" y="642600"/>
            <a:ext cx="10058040" cy="137124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4800" b="0" strike="noStrike" spc="-1">
                <a:solidFill>
                  <a:srgbClr val="262626"/>
                </a:solidFill>
                <a:latin typeface="Century Gothic"/>
              </a:rPr>
              <a:t>Click to edit Master title style</a:t>
            </a:r>
            <a:endParaRPr lang="en-US" sz="4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37" name="PlaceHolder 3"/>
          <p:cNvSpPr>
            <a:spLocks noGrp="1"/>
          </p:cNvSpPr>
          <p:nvPr>
            <p:ph type="dt"/>
          </p:nvPr>
        </p:nvSpPr>
        <p:spPr>
          <a:xfrm>
            <a:off x="274320" y="6307560"/>
            <a:ext cx="2742840" cy="27396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>
              <a:lnSpc>
                <a:spcPct val="100000"/>
              </a:lnSpc>
            </a:pPr>
            <a:fld id="{D48B00F1-A49F-433E-9AA2-E870A4846DD2}" type="datetime1">
              <a:rPr lang="en-US" sz="1000" b="0" strike="noStrike" spc="-1">
                <a:solidFill>
                  <a:srgbClr val="404040"/>
                </a:solidFill>
                <a:latin typeface="Century Gothic"/>
              </a:rPr>
              <a:t>9/17/2025</a:t>
            </a:fld>
            <a:endParaRPr lang="en-US" sz="1000" b="0" strike="noStrike" spc="-1">
              <a:latin typeface="Times New Roman"/>
            </a:endParaRPr>
          </a:p>
        </p:txBody>
      </p:sp>
      <p:sp>
        <p:nvSpPr>
          <p:cNvPr id="138" name="PlaceHolder 4"/>
          <p:cNvSpPr>
            <a:spLocks noGrp="1"/>
          </p:cNvSpPr>
          <p:nvPr>
            <p:ph type="ftr"/>
          </p:nvPr>
        </p:nvSpPr>
        <p:spPr>
          <a:xfrm>
            <a:off x="3489840" y="6307560"/>
            <a:ext cx="5211720" cy="27396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139" name="PlaceHolder 5"/>
          <p:cNvSpPr>
            <a:spLocks noGrp="1"/>
          </p:cNvSpPr>
          <p:nvPr>
            <p:ph type="sldNum"/>
          </p:nvPr>
        </p:nvSpPr>
        <p:spPr>
          <a:xfrm>
            <a:off x="10469880" y="6307560"/>
            <a:ext cx="1462680" cy="27396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34834E32-A649-4004-ABA2-A75D6A9D6351}" type="slidenum">
              <a:rPr lang="en-US" sz="1000" b="0" strike="noStrike" spc="-1">
                <a:solidFill>
                  <a:srgbClr val="404040"/>
                </a:solidFill>
                <a:latin typeface="Century Gothic"/>
              </a:rPr>
              <a:t>‹#›</a:t>
            </a:fld>
            <a:endParaRPr lang="en-US" sz="1000" b="0" strike="noStrike" spc="-1">
              <a:latin typeface="Times New Roman"/>
            </a:endParaRPr>
          </a:p>
        </p:txBody>
      </p:sp>
      <p:sp>
        <p:nvSpPr>
          <p:cNvPr id="140" name="PlaceHolder 6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Century Gothic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strike="noStrike" spc="-1">
                <a:solidFill>
                  <a:srgbClr val="000000"/>
                </a:solidFill>
                <a:latin typeface="Century Gothic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strike="noStrike" spc="-1">
                <a:solidFill>
                  <a:srgbClr val="000000"/>
                </a:solidFill>
                <a:latin typeface="Century Gothic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strike="noStrike" spc="-1">
                <a:solidFill>
                  <a:srgbClr val="000000"/>
                </a:solidFill>
                <a:latin typeface="Century Gothic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entury Gothic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entury Gothic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entury Gothic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CustomShape 1"/>
          <p:cNvSpPr/>
          <p:nvPr/>
        </p:nvSpPr>
        <p:spPr>
          <a:xfrm>
            <a:off x="234720" y="237600"/>
            <a:ext cx="11722320" cy="6382080"/>
          </a:xfrm>
          <a:prstGeom prst="rect">
            <a:avLst/>
          </a:prstGeom>
          <a:solidFill>
            <a:schemeClr val="bg2"/>
          </a:solidFill>
          <a:ln w="6480">
            <a:noFill/>
          </a:ln>
          <a:effectLst>
            <a:softEdge rad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8" name="PlaceHolder 2"/>
          <p:cNvSpPr>
            <a:spLocks noGrp="1"/>
          </p:cNvSpPr>
          <p:nvPr>
            <p:ph type="dt"/>
          </p:nvPr>
        </p:nvSpPr>
        <p:spPr>
          <a:xfrm>
            <a:off x="274320" y="6307560"/>
            <a:ext cx="2742840" cy="27396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>
              <a:lnSpc>
                <a:spcPct val="100000"/>
              </a:lnSpc>
            </a:pPr>
            <a:fld id="{B803BD36-99AF-4C39-80E2-C6217D9B8627}" type="datetime1">
              <a:rPr lang="en-US" sz="1000" b="0" strike="noStrike" spc="-1">
                <a:solidFill>
                  <a:srgbClr val="404040"/>
                </a:solidFill>
                <a:latin typeface="Century Gothic"/>
              </a:rPr>
              <a:t>9/17/2025</a:t>
            </a:fld>
            <a:endParaRPr lang="en-US" sz="1000" b="0" strike="noStrike" spc="-1">
              <a:latin typeface="Times New Roman"/>
            </a:endParaRPr>
          </a:p>
        </p:txBody>
      </p:sp>
      <p:sp>
        <p:nvSpPr>
          <p:cNvPr id="179" name="PlaceHolder 3"/>
          <p:cNvSpPr>
            <a:spLocks noGrp="1"/>
          </p:cNvSpPr>
          <p:nvPr>
            <p:ph type="ftr"/>
          </p:nvPr>
        </p:nvSpPr>
        <p:spPr>
          <a:xfrm>
            <a:off x="3489840" y="6307560"/>
            <a:ext cx="5211720" cy="27396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180" name="PlaceHolder 4"/>
          <p:cNvSpPr>
            <a:spLocks noGrp="1"/>
          </p:cNvSpPr>
          <p:nvPr>
            <p:ph type="sldNum"/>
          </p:nvPr>
        </p:nvSpPr>
        <p:spPr>
          <a:xfrm>
            <a:off x="10469880" y="6307560"/>
            <a:ext cx="1462680" cy="27396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8696E2A8-02E4-4196-AA75-D3911002D28B}" type="slidenum">
              <a:rPr lang="en-US" sz="1000" b="0" strike="noStrike" spc="-1">
                <a:solidFill>
                  <a:srgbClr val="404040"/>
                </a:solidFill>
                <a:latin typeface="Century Gothic"/>
              </a:rPr>
              <a:t>‹#›</a:t>
            </a:fld>
            <a:endParaRPr lang="en-US" sz="1000" b="0" strike="noStrike" spc="-1">
              <a:latin typeface="Times New Roman"/>
            </a:endParaRPr>
          </a:p>
        </p:txBody>
      </p:sp>
      <p:sp>
        <p:nvSpPr>
          <p:cNvPr id="181" name="PlaceHolder 5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solidFill>
                  <a:srgbClr val="000000"/>
                </a:solidFill>
                <a:latin typeface="Century Gothic"/>
              </a:rPr>
              <a:t>Click to edit the title text format</a:t>
            </a:r>
          </a:p>
        </p:txBody>
      </p:sp>
      <p:sp>
        <p:nvSpPr>
          <p:cNvPr id="182" name="PlaceHolder 6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Century Gothic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strike="noStrike" spc="-1">
                <a:solidFill>
                  <a:srgbClr val="000000"/>
                </a:solidFill>
                <a:latin typeface="Century Gothic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strike="noStrike" spc="-1">
                <a:solidFill>
                  <a:srgbClr val="000000"/>
                </a:solidFill>
                <a:latin typeface="Century Gothic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strike="noStrike" spc="-1">
                <a:solidFill>
                  <a:srgbClr val="000000"/>
                </a:solidFill>
                <a:latin typeface="Century Gothic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entury Gothic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entury Gothic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entury Gothic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CustomShape 1"/>
          <p:cNvSpPr/>
          <p:nvPr/>
        </p:nvSpPr>
        <p:spPr>
          <a:xfrm>
            <a:off x="234720" y="237600"/>
            <a:ext cx="11722320" cy="6382080"/>
          </a:xfrm>
          <a:prstGeom prst="rect">
            <a:avLst/>
          </a:prstGeom>
          <a:solidFill>
            <a:schemeClr val="bg2"/>
          </a:solidFill>
          <a:ln w="6480">
            <a:noFill/>
          </a:ln>
          <a:effectLst>
            <a:softEdge rad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0" name="PlaceHolder 2"/>
          <p:cNvSpPr>
            <a:spLocks noGrp="1"/>
          </p:cNvSpPr>
          <p:nvPr>
            <p:ph type="title"/>
          </p:nvPr>
        </p:nvSpPr>
        <p:spPr>
          <a:xfrm>
            <a:off x="1066680" y="642600"/>
            <a:ext cx="10058040" cy="137124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4800" b="0" strike="noStrike" spc="-1">
                <a:solidFill>
                  <a:srgbClr val="262626"/>
                </a:solidFill>
                <a:latin typeface="Century Gothic"/>
              </a:rPr>
              <a:t>Click to edit Master title style</a:t>
            </a:r>
            <a:endParaRPr lang="en-US" sz="4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21" name="PlaceHolder 3"/>
          <p:cNvSpPr>
            <a:spLocks noGrp="1"/>
          </p:cNvSpPr>
          <p:nvPr>
            <p:ph type="body"/>
          </p:nvPr>
        </p:nvSpPr>
        <p:spPr>
          <a:xfrm>
            <a:off x="1069920" y="2074320"/>
            <a:ext cx="4754520" cy="63972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1900" b="0" strike="noStrike" spc="-1">
                <a:solidFill>
                  <a:srgbClr val="1485A4"/>
                </a:solidFill>
                <a:latin typeface="Century Gothic"/>
              </a:rPr>
              <a:t>Click to edit Master text styles</a:t>
            </a:r>
            <a:endParaRPr lang="en-US" sz="19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22" name="PlaceHolder 4"/>
          <p:cNvSpPr>
            <a:spLocks noGrp="1"/>
          </p:cNvSpPr>
          <p:nvPr>
            <p:ph type="body"/>
          </p:nvPr>
        </p:nvSpPr>
        <p:spPr>
          <a:xfrm>
            <a:off x="1069920" y="2755800"/>
            <a:ext cx="4754520" cy="3200040"/>
          </a:xfrm>
          <a:prstGeom prst="rect">
            <a:avLst/>
          </a:prstGeom>
        </p:spPr>
        <p:txBody>
          <a:bodyPr>
            <a:noAutofit/>
          </a:bodyPr>
          <a:lstStyle/>
          <a:p>
            <a:pPr marL="182880" indent="-182520">
              <a:lnSpc>
                <a:spcPct val="100000"/>
              </a:lnSpc>
              <a:spcBef>
                <a:spcPts val="901"/>
              </a:spcBef>
              <a:buClr>
                <a:srgbClr val="262626"/>
              </a:buClr>
              <a:buFont typeface="Garamond"/>
              <a:buChar char="◦"/>
            </a:pPr>
            <a:r>
              <a:rPr lang="en-US" sz="1800" b="0" strike="noStrike" spc="-1">
                <a:solidFill>
                  <a:srgbClr val="000000"/>
                </a:solidFill>
                <a:latin typeface="Century Gothic"/>
              </a:rPr>
              <a:t>Click to edit Master text styles</a:t>
            </a:r>
          </a:p>
          <a:p>
            <a:pPr marL="457200" lvl="1" indent="-182520">
              <a:lnSpc>
                <a:spcPct val="100000"/>
              </a:lnSpc>
              <a:spcBef>
                <a:spcPts val="499"/>
              </a:spcBef>
              <a:buClr>
                <a:srgbClr val="262626"/>
              </a:buClr>
              <a:buFont typeface="Garamond"/>
              <a:buChar char="◦"/>
            </a:pPr>
            <a:r>
              <a:rPr lang="en-US" sz="1600" b="0" strike="noStrike" spc="-1">
                <a:solidFill>
                  <a:srgbClr val="000000"/>
                </a:solidFill>
                <a:latin typeface="Century Gothic"/>
              </a:rPr>
              <a:t>Second level</a:t>
            </a:r>
          </a:p>
          <a:p>
            <a:pPr marL="731520" lvl="2" indent="-182520">
              <a:lnSpc>
                <a:spcPct val="100000"/>
              </a:lnSpc>
              <a:spcBef>
                <a:spcPts val="499"/>
              </a:spcBef>
              <a:buClr>
                <a:srgbClr val="262626"/>
              </a:buClr>
              <a:buFont typeface="Garamond"/>
              <a:buChar char="◦"/>
            </a:pPr>
            <a:r>
              <a:rPr lang="en-US" sz="1400" b="0" strike="noStrike" spc="-1">
                <a:solidFill>
                  <a:srgbClr val="000000"/>
                </a:solidFill>
                <a:latin typeface="Century Gothic"/>
              </a:rPr>
              <a:t>Third level</a:t>
            </a:r>
          </a:p>
          <a:p>
            <a:pPr marL="1005840" lvl="3" indent="-182520">
              <a:lnSpc>
                <a:spcPct val="100000"/>
              </a:lnSpc>
              <a:spcBef>
                <a:spcPts val="499"/>
              </a:spcBef>
              <a:buClr>
                <a:srgbClr val="262626"/>
              </a:buClr>
              <a:buFont typeface="Garamond"/>
              <a:buChar char="◦"/>
            </a:pPr>
            <a:r>
              <a:rPr lang="en-US" sz="1400" b="0" strike="noStrike" spc="-1">
                <a:solidFill>
                  <a:srgbClr val="000000"/>
                </a:solidFill>
                <a:latin typeface="Century Gothic"/>
              </a:rPr>
              <a:t>Fourth level</a:t>
            </a:r>
          </a:p>
          <a:p>
            <a:pPr marL="1280160" lvl="4" indent="-182520">
              <a:lnSpc>
                <a:spcPct val="100000"/>
              </a:lnSpc>
              <a:spcBef>
                <a:spcPts val="499"/>
              </a:spcBef>
              <a:buClr>
                <a:srgbClr val="262626"/>
              </a:buClr>
              <a:buFont typeface="Garamond"/>
              <a:buChar char="◦"/>
            </a:pPr>
            <a:r>
              <a:rPr lang="en-US" sz="1400" b="0" strike="noStrike" spc="-1">
                <a:solidFill>
                  <a:srgbClr val="000000"/>
                </a:solidFill>
                <a:latin typeface="Century Gothic"/>
              </a:rPr>
              <a:t>Fifth level</a:t>
            </a:r>
          </a:p>
        </p:txBody>
      </p:sp>
      <p:sp>
        <p:nvSpPr>
          <p:cNvPr id="223" name="PlaceHolder 5"/>
          <p:cNvSpPr>
            <a:spLocks noGrp="1"/>
          </p:cNvSpPr>
          <p:nvPr>
            <p:ph type="body"/>
          </p:nvPr>
        </p:nvSpPr>
        <p:spPr>
          <a:xfrm>
            <a:off x="6373440" y="2074320"/>
            <a:ext cx="4754520" cy="63972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1900" b="0" strike="noStrike" spc="-1">
                <a:solidFill>
                  <a:srgbClr val="1485A4"/>
                </a:solidFill>
                <a:latin typeface="Century Gothic"/>
              </a:rPr>
              <a:t>Click to edit Master text styles</a:t>
            </a:r>
            <a:endParaRPr lang="en-US" sz="19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24" name="PlaceHolder 6"/>
          <p:cNvSpPr>
            <a:spLocks noGrp="1"/>
          </p:cNvSpPr>
          <p:nvPr>
            <p:ph type="body"/>
          </p:nvPr>
        </p:nvSpPr>
        <p:spPr>
          <a:xfrm>
            <a:off x="6373440" y="2756520"/>
            <a:ext cx="4754520" cy="3200040"/>
          </a:xfrm>
          <a:prstGeom prst="rect">
            <a:avLst/>
          </a:prstGeom>
        </p:spPr>
        <p:txBody>
          <a:bodyPr>
            <a:noAutofit/>
          </a:bodyPr>
          <a:lstStyle/>
          <a:p>
            <a:pPr marL="182880" indent="-182520">
              <a:lnSpc>
                <a:spcPct val="100000"/>
              </a:lnSpc>
              <a:spcBef>
                <a:spcPts val="901"/>
              </a:spcBef>
              <a:buClr>
                <a:srgbClr val="262626"/>
              </a:buClr>
              <a:buFont typeface="Garamond"/>
              <a:buChar char="◦"/>
            </a:pPr>
            <a:r>
              <a:rPr lang="en-US" sz="1800" b="0" strike="noStrike" spc="-1">
                <a:solidFill>
                  <a:srgbClr val="000000"/>
                </a:solidFill>
                <a:latin typeface="Century Gothic"/>
              </a:rPr>
              <a:t>Click to edit Master text styles</a:t>
            </a:r>
          </a:p>
          <a:p>
            <a:pPr marL="457200" lvl="1" indent="-182520">
              <a:lnSpc>
                <a:spcPct val="100000"/>
              </a:lnSpc>
              <a:spcBef>
                <a:spcPts val="499"/>
              </a:spcBef>
              <a:buClr>
                <a:srgbClr val="262626"/>
              </a:buClr>
              <a:buFont typeface="Garamond"/>
              <a:buChar char="◦"/>
            </a:pPr>
            <a:r>
              <a:rPr lang="en-US" sz="1600" b="0" strike="noStrike" spc="-1">
                <a:solidFill>
                  <a:srgbClr val="000000"/>
                </a:solidFill>
                <a:latin typeface="Century Gothic"/>
              </a:rPr>
              <a:t>Second level</a:t>
            </a:r>
          </a:p>
          <a:p>
            <a:pPr marL="731520" lvl="2" indent="-182520">
              <a:lnSpc>
                <a:spcPct val="100000"/>
              </a:lnSpc>
              <a:spcBef>
                <a:spcPts val="499"/>
              </a:spcBef>
              <a:buClr>
                <a:srgbClr val="262626"/>
              </a:buClr>
              <a:buFont typeface="Garamond"/>
              <a:buChar char="◦"/>
            </a:pPr>
            <a:r>
              <a:rPr lang="en-US" sz="1400" b="0" strike="noStrike" spc="-1">
                <a:solidFill>
                  <a:srgbClr val="000000"/>
                </a:solidFill>
                <a:latin typeface="Century Gothic"/>
              </a:rPr>
              <a:t>Third level</a:t>
            </a:r>
          </a:p>
          <a:p>
            <a:pPr marL="1005840" lvl="3" indent="-182520">
              <a:lnSpc>
                <a:spcPct val="100000"/>
              </a:lnSpc>
              <a:spcBef>
                <a:spcPts val="499"/>
              </a:spcBef>
              <a:buClr>
                <a:srgbClr val="262626"/>
              </a:buClr>
              <a:buFont typeface="Garamond"/>
              <a:buChar char="◦"/>
            </a:pPr>
            <a:r>
              <a:rPr lang="en-US" sz="1400" b="0" strike="noStrike" spc="-1">
                <a:solidFill>
                  <a:srgbClr val="000000"/>
                </a:solidFill>
                <a:latin typeface="Century Gothic"/>
              </a:rPr>
              <a:t>Fourth level</a:t>
            </a:r>
          </a:p>
          <a:p>
            <a:pPr marL="1280160" lvl="4" indent="-182520">
              <a:lnSpc>
                <a:spcPct val="100000"/>
              </a:lnSpc>
              <a:spcBef>
                <a:spcPts val="499"/>
              </a:spcBef>
              <a:buClr>
                <a:srgbClr val="262626"/>
              </a:buClr>
              <a:buFont typeface="Garamond"/>
              <a:buChar char="◦"/>
            </a:pPr>
            <a:r>
              <a:rPr lang="en-US" sz="1400" b="0" strike="noStrike" spc="-1">
                <a:solidFill>
                  <a:srgbClr val="000000"/>
                </a:solidFill>
                <a:latin typeface="Century Gothic"/>
              </a:rPr>
              <a:t>Fifth level</a:t>
            </a:r>
          </a:p>
        </p:txBody>
      </p:sp>
      <p:sp>
        <p:nvSpPr>
          <p:cNvPr id="225" name="PlaceHolder 7"/>
          <p:cNvSpPr>
            <a:spLocks noGrp="1"/>
          </p:cNvSpPr>
          <p:nvPr>
            <p:ph type="dt"/>
          </p:nvPr>
        </p:nvSpPr>
        <p:spPr>
          <a:xfrm>
            <a:off x="274320" y="6307560"/>
            <a:ext cx="2742840" cy="27396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>
              <a:lnSpc>
                <a:spcPct val="100000"/>
              </a:lnSpc>
            </a:pPr>
            <a:fld id="{1492D576-E128-4E99-8153-BFA472BB966D}" type="datetime1">
              <a:rPr lang="en-US" sz="1000" b="0" strike="noStrike" spc="-1">
                <a:solidFill>
                  <a:srgbClr val="404040"/>
                </a:solidFill>
                <a:latin typeface="Century Gothic"/>
              </a:rPr>
              <a:t>9/17/2025</a:t>
            </a:fld>
            <a:endParaRPr lang="en-US" sz="1000" b="0" strike="noStrike" spc="-1">
              <a:latin typeface="Times New Roman"/>
            </a:endParaRPr>
          </a:p>
        </p:txBody>
      </p:sp>
      <p:sp>
        <p:nvSpPr>
          <p:cNvPr id="226" name="PlaceHolder 8"/>
          <p:cNvSpPr>
            <a:spLocks noGrp="1"/>
          </p:cNvSpPr>
          <p:nvPr>
            <p:ph type="ftr"/>
          </p:nvPr>
        </p:nvSpPr>
        <p:spPr>
          <a:xfrm>
            <a:off x="3489840" y="6307560"/>
            <a:ext cx="5211720" cy="27396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227" name="PlaceHolder 9"/>
          <p:cNvSpPr>
            <a:spLocks noGrp="1"/>
          </p:cNvSpPr>
          <p:nvPr>
            <p:ph type="sldNum"/>
          </p:nvPr>
        </p:nvSpPr>
        <p:spPr>
          <a:xfrm>
            <a:off x="10469880" y="6307560"/>
            <a:ext cx="1462680" cy="27396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19E09242-E150-458F-9647-CBCA2E08820B}" type="slidenum">
              <a:rPr lang="en-US" sz="1000" b="0" strike="noStrike" spc="-1">
                <a:solidFill>
                  <a:srgbClr val="404040"/>
                </a:solidFill>
                <a:latin typeface="Century Gothic"/>
              </a:rPr>
              <a:t>‹#›</a:t>
            </a:fld>
            <a:endParaRPr lang="en-US" sz="10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2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BA5B216-2CA2-0903-F350-EC932C4AD0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28016"/>
            <a:ext cx="12192000" cy="6986016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CustomShape 1"/>
          <p:cNvSpPr/>
          <p:nvPr/>
        </p:nvSpPr>
        <p:spPr>
          <a:xfrm>
            <a:off x="2723760" y="335880"/>
            <a:ext cx="6098400" cy="6064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strike="noStrike" spc="-1">
                <a:solidFill>
                  <a:srgbClr val="000000"/>
                </a:solidFill>
                <a:latin typeface="Century Gothic"/>
              </a:rPr>
              <a:t>Rock Talk</a:t>
            </a:r>
            <a:endParaRPr lang="en-US" sz="24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entury Gothic"/>
              </a:rPr>
              <a:t>I’m not lettin’ those – </a:t>
            </a:r>
            <a:r>
              <a:rPr lang="en-US" sz="1800" b="1" strike="noStrike" spc="-1">
                <a:solidFill>
                  <a:srgbClr val="000000"/>
                </a:solidFill>
                <a:latin typeface="Century Gothic"/>
              </a:rPr>
              <a:t>rocks talk</a:t>
            </a:r>
            <a:r>
              <a:rPr lang="en-US" sz="1800" b="0" strike="noStrike" spc="-1">
                <a:solidFill>
                  <a:srgbClr val="000000"/>
                </a:solidFill>
                <a:latin typeface="Century Gothic"/>
              </a:rPr>
              <a:t>;</a:t>
            </a: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entury Gothic"/>
              </a:rPr>
              <a:t>not as long as I can speak!</a:t>
            </a: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entury Gothic"/>
              </a:rPr>
              <a:t>I’ll tell how good God has been</a:t>
            </a: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entury Gothic"/>
              </a:rPr>
              <a:t>to me and my family!</a:t>
            </a: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entury Gothic"/>
              </a:rPr>
              <a:t>He’s given us more than we need-</a:t>
            </a: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entury Gothic"/>
              </a:rPr>
              <a:t>and a safe place to sleep.</a:t>
            </a: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entury Gothic"/>
              </a:rPr>
              <a:t>No, I’m not lettin’ those -- </a:t>
            </a:r>
            <a:r>
              <a:rPr lang="en-US" sz="1800" b="1" strike="noStrike" spc="-1">
                <a:solidFill>
                  <a:srgbClr val="000000"/>
                </a:solidFill>
                <a:latin typeface="Century Gothic"/>
              </a:rPr>
              <a:t>rocks talk</a:t>
            </a:r>
            <a:r>
              <a:rPr lang="en-US" sz="1800" b="0" strike="noStrike" spc="-1">
                <a:solidFill>
                  <a:srgbClr val="000000"/>
                </a:solidFill>
                <a:latin typeface="Century Gothic"/>
              </a:rPr>
              <a:t>,</a:t>
            </a: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entury Gothic"/>
              </a:rPr>
              <a:t>when God’s been good to me!</a:t>
            </a: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entury Gothic"/>
              </a:rPr>
              <a:t>He loves me even though I sin,</a:t>
            </a: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entury Gothic"/>
              </a:rPr>
              <a:t> and say things I shouldn’t say.</a:t>
            </a: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entury Gothic"/>
              </a:rPr>
              <a:t>He forgives me as I confess to Him,</a:t>
            </a: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entury Gothic"/>
              </a:rPr>
              <a:t>when I take the time to pray!</a:t>
            </a: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entury Gothic"/>
              </a:rPr>
              <a:t>No. I’m not lettin’ those – </a:t>
            </a:r>
            <a:r>
              <a:rPr lang="en-US" sz="1800" b="1" strike="noStrike" spc="-1">
                <a:solidFill>
                  <a:srgbClr val="000000"/>
                </a:solidFill>
                <a:latin typeface="Century Gothic"/>
              </a:rPr>
              <a:t>rocks talk,</a:t>
            </a: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entury Gothic"/>
              </a:rPr>
              <a:t>I’ll speak of amazing grace,</a:t>
            </a: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entury Gothic"/>
              </a:rPr>
              <a:t>and live my life so others can see-</a:t>
            </a: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entury Gothic"/>
              </a:rPr>
              <a:t>it’s through Jesus I am saved.</a:t>
            </a: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800" b="0" strike="noStrike" spc="-1">
                <a:solidFill>
                  <a:srgbClr val="000000"/>
                </a:solidFill>
                <a:latin typeface="Century Gothic"/>
              </a:rPr>
              <a:t>Written by De Dorman ©2025</a:t>
            </a:r>
            <a:endParaRPr lang="en-US" sz="800" b="0" strike="noStrike" spc="-1">
              <a:latin typeface="Arial"/>
            </a:endParaRPr>
          </a:p>
        </p:txBody>
      </p:sp>
      <p:pic>
        <p:nvPicPr>
          <p:cNvPr id="273" name="Picture 7"/>
          <p:cNvPicPr/>
          <p:nvPr/>
        </p:nvPicPr>
        <p:blipFill>
          <a:blip r:embed="rId2"/>
          <a:stretch/>
        </p:blipFill>
        <p:spPr>
          <a:xfrm>
            <a:off x="7974000" y="4525920"/>
            <a:ext cx="2988000" cy="1589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Picture 10"/>
          <p:cNvPicPr/>
          <p:nvPr/>
        </p:nvPicPr>
        <p:blipFill>
          <a:blip r:embed="rId3"/>
          <a:stretch/>
        </p:blipFill>
        <p:spPr>
          <a:xfrm rot="5400000">
            <a:off x="3200400" y="-1000080"/>
            <a:ext cx="6252480" cy="8858160"/>
          </a:xfrm>
          <a:prstGeom prst="rect">
            <a:avLst/>
          </a:prstGeom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A673F8E-ED27-49A9-04EE-5A685FFAA6BB}"/>
              </a:ext>
            </a:extLst>
          </p:cNvPr>
          <p:cNvSpPr txBox="1"/>
          <p:nvPr/>
        </p:nvSpPr>
        <p:spPr>
          <a:xfrm>
            <a:off x="5266285" y="6185908"/>
            <a:ext cx="1659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Luke 19:39-40</a:t>
            </a:r>
          </a:p>
        </p:txBody>
      </p:sp>
    </p:spTree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B6FE0-2559-99A4-0AE6-D8DD911F3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347402"/>
            <a:ext cx="11722608" cy="997196"/>
          </a:xfrm>
        </p:spPr>
        <p:txBody>
          <a:bodyPr/>
          <a:lstStyle/>
          <a:p>
            <a:pPr algn="ctr"/>
            <a:r>
              <a:rPr lang="en-US" sz="3600" b="1" dirty="0"/>
              <a:t>“Hosanna! </a:t>
            </a:r>
            <a:br>
              <a:rPr lang="en-US" sz="3600" b="1" dirty="0"/>
            </a:br>
            <a:r>
              <a:rPr lang="en-US" sz="3600" b="1" dirty="0"/>
              <a:t>Blessed is He who comes in the name of The LORD!”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FC657D-7C62-1B8A-D6F3-96F69EE85DC1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274320" y="1344598"/>
            <a:ext cx="5128458" cy="5318379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And some of the Pharisees called to Him from the crowd. “Teacher, rebuke Your disciples.” But He answered and said to them, I tell you that if these should keep silent, the stones would immediately cry out.”</a:t>
            </a:r>
          </a:p>
          <a:p>
            <a:pPr marL="0" indent="0">
              <a:buNone/>
            </a:pPr>
            <a:r>
              <a:rPr lang="en-US" sz="3200" dirty="0"/>
              <a:t>                     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1600" dirty="0"/>
              <a:t>Hosanna means-  (You have come to) </a:t>
            </a:r>
            <a:r>
              <a:rPr lang="en-US" sz="1600" b="1" i="1" dirty="0"/>
              <a:t>save us</a:t>
            </a:r>
            <a:r>
              <a:rPr lang="en-US" sz="1600" dirty="0"/>
              <a:t>. It’s an expression of high praise and joy.</a:t>
            </a:r>
          </a:p>
          <a:p>
            <a:pPr marL="0" indent="0">
              <a:buNone/>
            </a:pPr>
            <a:endParaRPr lang="en-US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7002E4-56C2-5C51-F49C-8764B0D506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7371" y="1526096"/>
            <a:ext cx="6014549" cy="4510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11BDBB0-EE1E-E94D-F227-C78F798FC7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765" y="5156048"/>
            <a:ext cx="2987299" cy="1591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724045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Picture 6"/>
          <p:cNvPicPr/>
          <p:nvPr/>
        </p:nvPicPr>
        <p:blipFill>
          <a:blip r:embed="rId2"/>
          <a:stretch/>
        </p:blipFill>
        <p:spPr>
          <a:xfrm rot="5400000">
            <a:off x="3137040" y="-289800"/>
            <a:ext cx="6249960" cy="7437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Picture 6"/>
          <p:cNvPicPr/>
          <p:nvPr/>
        </p:nvPicPr>
        <p:blipFill>
          <a:blip r:embed="rId2"/>
          <a:stretch/>
        </p:blipFill>
        <p:spPr>
          <a:xfrm rot="5400000">
            <a:off x="5207760" y="-541440"/>
            <a:ext cx="5403240" cy="7618320"/>
          </a:xfrm>
          <a:prstGeom prst="rect">
            <a:avLst/>
          </a:prstGeom>
          <a:ln>
            <a:noFill/>
          </a:ln>
        </p:spPr>
      </p:pic>
      <p:pic>
        <p:nvPicPr>
          <p:cNvPr id="278" name="Picture 8"/>
          <p:cNvPicPr/>
          <p:nvPr/>
        </p:nvPicPr>
        <p:blipFill>
          <a:blip r:embed="rId3"/>
          <a:stretch/>
        </p:blipFill>
        <p:spPr>
          <a:xfrm>
            <a:off x="659160" y="1565640"/>
            <a:ext cx="3942000" cy="3726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26FCCA-8FE8-D029-3A19-8818CD79D6AC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09780" y="529515"/>
            <a:ext cx="10972440" cy="3046988"/>
          </a:xfrm>
        </p:spPr>
        <p:txBody>
          <a:bodyPr/>
          <a:lstStyle/>
          <a:p>
            <a:pPr algn="ctr"/>
            <a:r>
              <a:rPr lang="en-US" dirty="0"/>
              <a:t>Psalm 18:2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“The Lord is my rock and my fortress, and my deliverer; my GOD, my strength, in whom I will trust.”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214E5A-E7D0-529D-1A83-C8AC51470E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4863" y="3787515"/>
            <a:ext cx="4462273" cy="2376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758272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Picture 4"/>
          <p:cNvPicPr/>
          <p:nvPr/>
        </p:nvPicPr>
        <p:blipFill>
          <a:blip r:embed="rId2"/>
          <a:stretch/>
        </p:blipFill>
        <p:spPr>
          <a:xfrm>
            <a:off x="6292440" y="499680"/>
            <a:ext cx="5132160" cy="5858280"/>
          </a:xfrm>
          <a:prstGeom prst="rect">
            <a:avLst/>
          </a:prstGeom>
          <a:ln>
            <a:noFill/>
          </a:ln>
        </p:spPr>
      </p:pic>
      <p:pic>
        <p:nvPicPr>
          <p:cNvPr id="280" name="Picture 6"/>
          <p:cNvPicPr/>
          <p:nvPr/>
        </p:nvPicPr>
        <p:blipFill>
          <a:blip r:embed="rId3"/>
          <a:stretch/>
        </p:blipFill>
        <p:spPr>
          <a:xfrm rot="5400000">
            <a:off x="1366920" y="996840"/>
            <a:ext cx="3933000" cy="51321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6631D9-2B03-1CA2-1BC3-29367AB1AF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1789" y="4305473"/>
            <a:ext cx="4462659" cy="237764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A8CCF3D-0124-987C-6385-C962B6A1D491}"/>
              </a:ext>
            </a:extLst>
          </p:cNvPr>
          <p:cNvSpPr txBox="1"/>
          <p:nvPr/>
        </p:nvSpPr>
        <p:spPr>
          <a:xfrm>
            <a:off x="243839" y="273600"/>
            <a:ext cx="1133856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I Timothy 1:15</a:t>
            </a:r>
          </a:p>
          <a:p>
            <a:pPr algn="ctr"/>
            <a:endParaRPr lang="en-US" sz="4000" dirty="0"/>
          </a:p>
          <a:p>
            <a:pPr algn="ctr"/>
            <a:r>
              <a:rPr lang="en-US" sz="4000" dirty="0"/>
              <a:t>“Christ Jesus came into the world to save sinners, of whom I am chief.”</a:t>
            </a:r>
          </a:p>
          <a:p>
            <a:endParaRPr lang="en-US" sz="4000" dirty="0"/>
          </a:p>
          <a:p>
            <a:r>
              <a:rPr lang="en-US" sz="2800" i="1" dirty="0">
                <a:solidFill>
                  <a:srgbClr val="C00000"/>
                </a:solidFill>
              </a:rPr>
              <a:t>You will know who is saying that he is worst sinner of all if you know who wrote the Book of I Timothy.</a:t>
            </a:r>
          </a:p>
        </p:txBody>
      </p:sp>
    </p:spTree>
    <p:extLst>
      <p:ext uri="{BB962C8B-B14F-4D97-AF65-F5344CB8AC3E}">
        <p14:creationId xmlns:p14="http://schemas.microsoft.com/office/powerpoint/2010/main" val="1734672181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Picture 1"/>
          <p:cNvPicPr/>
          <p:nvPr/>
        </p:nvPicPr>
        <p:blipFill>
          <a:blip r:embed="rId2"/>
          <a:stretch/>
        </p:blipFill>
        <p:spPr>
          <a:xfrm rot="5400000">
            <a:off x="3348360" y="-297720"/>
            <a:ext cx="5904720" cy="74530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18B8AD7-A348-621D-A09D-AF00D0F3E4C9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609780" y="351633"/>
            <a:ext cx="10972440" cy="6703374"/>
          </a:xfrm>
        </p:spPr>
        <p:txBody>
          <a:bodyPr/>
          <a:lstStyle/>
          <a:p>
            <a:r>
              <a:rPr lang="en-US" dirty="0"/>
              <a:t>Matthew 26:39 “Oh, Father, if it is possible, let this cup pass from Me, nevertheless, not as I will, but as YOU will.”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Matthew 26:41 Watch and pray lest you enter into temptation. The spirit indeed is willing, but the flesh is weak.”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C883DF3-7A27-AE92-2336-F759F39CBA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0111" y="2197255"/>
            <a:ext cx="4291777" cy="2463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568067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Picture 1"/>
          <p:cNvPicPr/>
          <p:nvPr/>
        </p:nvPicPr>
        <p:blipFill>
          <a:blip r:embed="rId2"/>
          <a:stretch/>
        </p:blipFill>
        <p:spPr>
          <a:xfrm rot="5400000">
            <a:off x="3221280" y="-406080"/>
            <a:ext cx="5749560" cy="76701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F7D6019-53C1-0959-95DD-B44F322395F4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609780" y="991410"/>
            <a:ext cx="10972440" cy="2437590"/>
          </a:xfrm>
        </p:spPr>
        <p:txBody>
          <a:bodyPr/>
          <a:lstStyle/>
          <a:p>
            <a:pPr algn="ctr"/>
            <a:r>
              <a:rPr lang="en-US" dirty="0"/>
              <a:t>I Peter 3:18</a:t>
            </a:r>
          </a:p>
          <a:p>
            <a:pPr algn="ctr"/>
            <a:r>
              <a:rPr lang="en-US" dirty="0"/>
              <a:t>“Christ also suffered for sins once for all, the just for the unjust, that He might bring us to GOD..”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8F49F9-E22C-F2C5-F639-D392A129F6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0022" y="3975316"/>
            <a:ext cx="4291956" cy="2469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996216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Picture 1"/>
          <p:cNvPicPr/>
          <p:nvPr/>
        </p:nvPicPr>
        <p:blipFill>
          <a:blip r:embed="rId2"/>
          <a:stretch/>
        </p:blipFill>
        <p:spPr>
          <a:xfrm rot="5400000">
            <a:off x="3398652" y="-478404"/>
            <a:ext cx="6161904" cy="7889112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E651D9DB-5035-A5CB-C448-63F351282D8E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580060" y="588222"/>
            <a:ext cx="7031880" cy="5681556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F3CDE77-AB22-A1D9-95A2-09FC056D84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7962" y="447860"/>
            <a:ext cx="4912043" cy="596227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977CFB8-C861-76FD-C5A1-1AED7F1244BE}"/>
              </a:ext>
            </a:extLst>
          </p:cNvPr>
          <p:cNvSpPr txBox="1"/>
          <p:nvPr/>
        </p:nvSpPr>
        <p:spPr>
          <a:xfrm>
            <a:off x="257551" y="900999"/>
            <a:ext cx="4912043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i="1" dirty="0"/>
              <a:t>Then, behold, the veil </a:t>
            </a:r>
          </a:p>
          <a:p>
            <a:pPr algn="ctr"/>
            <a:r>
              <a:rPr lang="en-US" sz="3200" i="1" dirty="0"/>
              <a:t>of the temple was torn in two from top to bottom; and the earth quaked, and the rocks were split.. </a:t>
            </a:r>
            <a:r>
              <a:rPr lang="en-US" sz="3200" dirty="0"/>
              <a:t>Matthew 27:51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F79436B-0724-6D14-E0FC-9A2511154C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638" y="4246966"/>
            <a:ext cx="4291956" cy="2469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840964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FD442-ED0D-E35A-4BAC-32DFE2A00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144" y="1349589"/>
            <a:ext cx="10972440" cy="609398"/>
          </a:xfrm>
        </p:spPr>
        <p:txBody>
          <a:bodyPr/>
          <a:lstStyle/>
          <a:p>
            <a:pPr algn="ctr"/>
            <a:r>
              <a:rPr lang="en-US" dirty="0"/>
              <a:t>Psalm 62:6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ECDDFA-F0C4-48B3-B049-96E0C8E4225E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1219560" y="2194453"/>
            <a:ext cx="10972440" cy="609398"/>
          </a:xfrm>
        </p:spPr>
        <p:txBody>
          <a:bodyPr/>
          <a:lstStyle/>
          <a:p>
            <a:pPr marL="0" indent="0">
              <a:buNone/>
            </a:pPr>
            <a:r>
              <a:rPr lang="en-US" sz="4400" dirty="0"/>
              <a:t>“He only is my rock and my salvation:”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607285-CF9B-D54F-C0F5-E2965B3BD6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3689" y="4357499"/>
            <a:ext cx="3669175" cy="21108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0DC5DB2-812D-4688-6671-599C1E9740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7483" y="3039317"/>
            <a:ext cx="3429000" cy="3429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2BD081-F29B-A56D-7895-17672156E8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0166" y="4357499"/>
            <a:ext cx="3670110" cy="2109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77051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9D548-EB8C-C4CE-F961-32A7CB4073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CustomShape 1">
            <a:extLst>
              <a:ext uri="{FF2B5EF4-FFF2-40B4-BE49-F238E27FC236}">
                <a16:creationId xmlns:a16="http://schemas.microsoft.com/office/drawing/2014/main" id="{375A726C-B724-8DD7-3099-774774BB299C}"/>
              </a:ext>
            </a:extLst>
          </p:cNvPr>
          <p:cNvSpPr/>
          <p:nvPr/>
        </p:nvSpPr>
        <p:spPr>
          <a:xfrm>
            <a:off x="2723760" y="335880"/>
            <a:ext cx="6098400" cy="6064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strike="noStrike" spc="-1">
                <a:solidFill>
                  <a:srgbClr val="000000"/>
                </a:solidFill>
                <a:latin typeface="Century Gothic"/>
              </a:rPr>
              <a:t>Rock Talk</a:t>
            </a:r>
            <a:endParaRPr lang="en-US" sz="24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entury Gothic"/>
              </a:rPr>
              <a:t>I’m not lettin’ those – </a:t>
            </a:r>
            <a:r>
              <a:rPr lang="en-US" sz="1800" b="1" strike="noStrike" spc="-1">
                <a:solidFill>
                  <a:srgbClr val="000000"/>
                </a:solidFill>
                <a:latin typeface="Century Gothic"/>
              </a:rPr>
              <a:t>rocks talk</a:t>
            </a:r>
            <a:r>
              <a:rPr lang="en-US" sz="1800" b="0" strike="noStrike" spc="-1">
                <a:solidFill>
                  <a:srgbClr val="000000"/>
                </a:solidFill>
                <a:latin typeface="Century Gothic"/>
              </a:rPr>
              <a:t>;</a:t>
            </a: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entury Gothic"/>
              </a:rPr>
              <a:t>not as long as I can speak!</a:t>
            </a: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entury Gothic"/>
              </a:rPr>
              <a:t>I’ll tell how good God has been</a:t>
            </a: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entury Gothic"/>
              </a:rPr>
              <a:t>to me and my family!</a:t>
            </a: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entury Gothic"/>
              </a:rPr>
              <a:t>He’s given us more than we need-</a:t>
            </a: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entury Gothic"/>
              </a:rPr>
              <a:t>and a safe place to sleep.</a:t>
            </a: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entury Gothic"/>
              </a:rPr>
              <a:t>No, I’m not lettin’ those -- </a:t>
            </a:r>
            <a:r>
              <a:rPr lang="en-US" sz="1800" b="1" strike="noStrike" spc="-1">
                <a:solidFill>
                  <a:srgbClr val="000000"/>
                </a:solidFill>
                <a:latin typeface="Century Gothic"/>
              </a:rPr>
              <a:t>rocks talk</a:t>
            </a:r>
            <a:r>
              <a:rPr lang="en-US" sz="1800" b="0" strike="noStrike" spc="-1">
                <a:solidFill>
                  <a:srgbClr val="000000"/>
                </a:solidFill>
                <a:latin typeface="Century Gothic"/>
              </a:rPr>
              <a:t>,</a:t>
            </a: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entury Gothic"/>
              </a:rPr>
              <a:t>when God’s been good to me!</a:t>
            </a: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entury Gothic"/>
              </a:rPr>
              <a:t>He loves me even though I sin,</a:t>
            </a: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entury Gothic"/>
              </a:rPr>
              <a:t> and say things I shouldn’t say.</a:t>
            </a: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entury Gothic"/>
              </a:rPr>
              <a:t>He forgives me as I confess to Him,</a:t>
            </a: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entury Gothic"/>
              </a:rPr>
              <a:t>when I take the time to pray!</a:t>
            </a: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entury Gothic"/>
              </a:rPr>
              <a:t>No. I’m not lettin’ those – </a:t>
            </a:r>
            <a:r>
              <a:rPr lang="en-US" sz="1800" b="1" strike="noStrike" spc="-1">
                <a:solidFill>
                  <a:srgbClr val="000000"/>
                </a:solidFill>
                <a:latin typeface="Century Gothic"/>
              </a:rPr>
              <a:t>rocks talk,</a:t>
            </a: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entury Gothic"/>
              </a:rPr>
              <a:t>I’ll speak of amazing grace,</a:t>
            </a: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entury Gothic"/>
              </a:rPr>
              <a:t>and live my life so others can see-</a:t>
            </a: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entury Gothic"/>
              </a:rPr>
              <a:t>it’s through Jesus I am saved.</a:t>
            </a: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800" b="0" strike="noStrike" spc="-1">
                <a:solidFill>
                  <a:srgbClr val="000000"/>
                </a:solidFill>
                <a:latin typeface="Century Gothic"/>
              </a:rPr>
              <a:t>Written by De Dorman ©2025</a:t>
            </a:r>
            <a:endParaRPr lang="en-US" sz="800" b="0" strike="noStrike" spc="-1">
              <a:latin typeface="Arial"/>
            </a:endParaRPr>
          </a:p>
        </p:txBody>
      </p:sp>
      <p:pic>
        <p:nvPicPr>
          <p:cNvPr id="273" name="Picture 7">
            <a:extLst>
              <a:ext uri="{FF2B5EF4-FFF2-40B4-BE49-F238E27FC236}">
                <a16:creationId xmlns:a16="http://schemas.microsoft.com/office/drawing/2014/main" id="{B99820A1-C2EE-31E9-A2F2-08DC932EAFDB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7974000" y="4525920"/>
            <a:ext cx="2988000" cy="1589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22023269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93</TotalTime>
  <Words>551</Words>
  <Application>Microsoft Office PowerPoint</Application>
  <PresentationFormat>Widescreen</PresentationFormat>
  <Paragraphs>72</Paragraphs>
  <Slides>18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18</vt:i4>
      </vt:variant>
    </vt:vector>
  </HeadingPairs>
  <TitlesOfParts>
    <vt:vector size="30" baseType="lpstr">
      <vt:lpstr>Arial</vt:lpstr>
      <vt:lpstr>Century Gothic</vt:lpstr>
      <vt:lpstr>Garamond</vt:lpstr>
      <vt:lpstr>Symbol</vt:lpstr>
      <vt:lpstr>Times New Roman</vt:lpstr>
      <vt:lpstr>Wingdings</vt:lpstr>
      <vt:lpstr>Office Theme</vt:lpstr>
      <vt:lpstr>Office Theme</vt:lpstr>
      <vt:lpstr>Office Theme</vt:lpstr>
      <vt:lpstr>Office Theme</vt:lpstr>
      <vt:lpstr>Office Theme</vt:lpstr>
      <vt:lpstr>Office Theme</vt:lpstr>
      <vt:lpstr>PowerPoint Presentation</vt:lpstr>
      <vt:lpstr>PowerPoint Presentation</vt:lpstr>
      <vt:lpstr>PowerPoint Presentation</vt:lpstr>
      <vt:lpstr>“Hosanna!  Blessed is He who comes in the name of The LORD!”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Psalm 62:6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De Dorman</dc:creator>
  <dc:description/>
  <cp:lastModifiedBy>De Dorman</cp:lastModifiedBy>
  <cp:revision>9</cp:revision>
  <dcterms:created xsi:type="dcterms:W3CDTF">2025-09-12T13:37:08Z</dcterms:created>
  <dcterms:modified xsi:type="dcterms:W3CDTF">2025-09-17T12:14:45Z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Company">
    <vt:lpwstr>HP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3</vt:i4>
  </property>
  <property fmtid="{D5CDD505-2E9C-101B-9397-08002B2CF9AE}" pid="9" name="PresentationFormat">
    <vt:lpwstr>Widescreen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12</vt:i4>
  </property>
</Properties>
</file>