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E16F06-C1D4-4D6B-A9EE-6FC55B85B9DD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416A44-108E-4AEE-8C85-B6BFDBD3DD4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H title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7032859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6324600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Power Point Provided by Helping Hands Ministry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or sho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743824" cy="502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85800" y="5486400"/>
            <a:ext cx="7738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Matthew 25:40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“And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King shall answer and say unto them, Verily I say unto you,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Inasmuch as ye have done it unto one of the least of these My brethren, 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 have done it unto Me.”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M color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712466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H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5029200" cy="584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H 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81000"/>
            <a:ext cx="4927863" cy="573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M color 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976142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H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33400"/>
            <a:ext cx="5004960" cy="582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HHH 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762000"/>
            <a:ext cx="7611347" cy="539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HHH V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909614"/>
            <a:ext cx="6781800" cy="524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HM color V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5385627" cy="6265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50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Anna Dorman</dc:creator>
  <cp:lastModifiedBy>De Anna Dorman</cp:lastModifiedBy>
  <cp:revision>3</cp:revision>
  <dcterms:created xsi:type="dcterms:W3CDTF">2013-01-29T16:44:08Z</dcterms:created>
  <dcterms:modified xsi:type="dcterms:W3CDTF">2013-01-29T17:12:39Z</dcterms:modified>
</cp:coreProperties>
</file>