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EC65F7E-02BE-4329-AC3D-4DC4B83547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00C897-36C1-42E4-BACB-6B1A38E02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 cover in span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609600"/>
            <a:ext cx="4036127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0702" y="5029200"/>
            <a:ext cx="17618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Power Point </a:t>
            </a:r>
          </a:p>
          <a:p>
            <a:pPr algn="ctr"/>
            <a:r>
              <a:rPr 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</a:t>
            </a:r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rovided by</a:t>
            </a:r>
          </a:p>
          <a:p>
            <a:pPr algn="ctr"/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Helping</a:t>
            </a:r>
          </a:p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Hands Ministry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838200"/>
            <a:ext cx="609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Isaiah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53:5 </a:t>
            </a:r>
            <a:endParaRPr lang="es-E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Mas Él 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herido </a:t>
            </a:r>
            <a:r>
              <a:rPr lang="es-E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fué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por nuestras rebeliones, molido por nuestros pecados: el castigo de nuestra paz sobre É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y por 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 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llaga fuimos nosotros curados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.”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 Whippin'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04800"/>
            <a:ext cx="4850373" cy="563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cher ho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57200"/>
            <a:ext cx="4701873" cy="546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acher b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533400"/>
            <a:ext cx="4900053" cy="569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ck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457200"/>
            <a:ext cx="4901276" cy="569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at closet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57200"/>
            <a:ext cx="5084953" cy="590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y stands for john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81000"/>
            <a:ext cx="2889208" cy="593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ippin' co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533400"/>
            <a:ext cx="4762077" cy="554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6673" y="838200"/>
            <a:ext cx="717536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Isaiah 53:5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“But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was wounded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our transgressions, 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was bruised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our iniquities: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chastisement of our peace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was upon Him;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 His stripes we are healed.”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</TotalTime>
  <Words>76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Anna Dorman</dc:creator>
  <cp:lastModifiedBy>De Anna Dorman</cp:lastModifiedBy>
  <cp:revision>5</cp:revision>
  <dcterms:created xsi:type="dcterms:W3CDTF">2013-01-24T23:59:21Z</dcterms:created>
  <dcterms:modified xsi:type="dcterms:W3CDTF">2013-01-25T00:34:24Z</dcterms:modified>
</cp:coreProperties>
</file>