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3" r:id="rId7"/>
    <p:sldId id="262" r:id="rId8"/>
    <p:sldId id="265" r:id="rId9"/>
    <p:sldId id="261" r:id="rId10"/>
    <p:sldId id="264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4" d="100"/>
          <a:sy n="74" d="100"/>
        </p:scale>
        <p:origin x="-1038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9C8091-565F-4E81-B8BE-1E3DFB079671}" type="datetimeFigureOut">
              <a:rPr lang="en-US" smtClean="0"/>
              <a:t>1/19/2013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B1A8D-5E46-482B-9223-C5890C1C68E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 spd="slow">
    <p:dissolv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9C8091-565F-4E81-B8BE-1E3DFB079671}" type="datetimeFigureOut">
              <a:rPr lang="en-US" smtClean="0"/>
              <a:t>1/19/2013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B1A8D-5E46-482B-9223-C5890C1C68E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 spd="slow">
    <p:dissolv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9C8091-565F-4E81-B8BE-1E3DFB079671}" type="datetimeFigureOut">
              <a:rPr lang="en-US" smtClean="0"/>
              <a:t>1/19/2013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B1A8D-5E46-482B-9223-C5890C1C68E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 spd="slow">
    <p:dissolv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9C8091-565F-4E81-B8BE-1E3DFB079671}" type="datetimeFigureOut">
              <a:rPr lang="en-US" smtClean="0"/>
              <a:t>1/19/2013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B1A8D-5E46-482B-9223-C5890C1C68E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 spd="slow">
    <p:dissolv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9C8091-565F-4E81-B8BE-1E3DFB079671}" type="datetimeFigureOut">
              <a:rPr lang="en-US" smtClean="0"/>
              <a:t>1/19/2013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B1A8D-5E46-482B-9223-C5890C1C68E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 spd="slow">
    <p:dissolv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9C8091-565F-4E81-B8BE-1E3DFB079671}" type="datetimeFigureOut">
              <a:rPr lang="en-US" smtClean="0"/>
              <a:t>1/19/2013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B1A8D-5E46-482B-9223-C5890C1C68E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 spd="slow">
    <p:dissolv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9C8091-565F-4E81-B8BE-1E3DFB079671}" type="datetimeFigureOut">
              <a:rPr lang="en-US" smtClean="0"/>
              <a:t>1/19/2013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B1A8D-5E46-482B-9223-C5890C1C68E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 spd="slow">
    <p:dissolv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9C8091-565F-4E81-B8BE-1E3DFB079671}" type="datetimeFigureOut">
              <a:rPr lang="en-US" smtClean="0"/>
              <a:t>1/19/2013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B1A8D-5E46-482B-9223-C5890C1C68E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 spd="slow">
    <p:dissolv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9C8091-565F-4E81-B8BE-1E3DFB079671}" type="datetimeFigureOut">
              <a:rPr lang="en-US" smtClean="0"/>
              <a:t>1/19/2013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B1A8D-5E46-482B-9223-C5890C1C68E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 spd="slow">
    <p:dissolv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9C8091-565F-4E81-B8BE-1E3DFB079671}" type="datetimeFigureOut">
              <a:rPr lang="en-US" smtClean="0"/>
              <a:t>1/19/2013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B1A8D-5E46-482B-9223-C5890C1C68E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 spd="slow">
    <p:dissolv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9C8091-565F-4E81-B8BE-1E3DFB079671}" type="datetimeFigureOut">
              <a:rPr lang="en-US" smtClean="0"/>
              <a:t>1/19/2013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B1A8D-5E46-482B-9223-C5890C1C68E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 spd="slow">
    <p:dissolv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9C8091-565F-4E81-B8BE-1E3DFB079671}" type="datetimeFigureOut">
              <a:rPr lang="en-US" smtClean="0"/>
              <a:t>1/19/2013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9B1A8D-5E46-482B-9223-C5890C1C68EB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dissolve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English cover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209800" y="381000"/>
            <a:ext cx="4549473" cy="589915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ladies singing color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6784" y="316992"/>
            <a:ext cx="8790432" cy="6224016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panish cover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286000" y="609600"/>
            <a:ext cx="4320873" cy="5602732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olor present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3088" y="158496"/>
            <a:ext cx="8497824" cy="6541008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prison guard color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371600" y="304801"/>
            <a:ext cx="6793122" cy="617220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imprisoned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209800" y="381000"/>
            <a:ext cx="4826321" cy="617220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Christmas Hope Bible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219200" y="990600"/>
            <a:ext cx="6954012" cy="495300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olor manger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43854" y="685800"/>
            <a:ext cx="8370961" cy="556260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hristmas cros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438400" y="304800"/>
            <a:ext cx="4473240" cy="6155094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ransition spd="slow">
    <p:dissolv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olor mom and daughter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9496" y="509016"/>
            <a:ext cx="8065008" cy="5839968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rigin">
      <a:dk1>
        <a:sysClr val="windowText" lastClr="000000"/>
      </a:dk1>
      <a:lt1>
        <a:sysClr val="window" lastClr="FFFFFF"/>
      </a:lt1>
      <a:dk2>
        <a:srgbClr val="464653"/>
      </a:dk2>
      <a:lt2>
        <a:srgbClr val="DDE9EC"/>
      </a:lt2>
      <a:accent1>
        <a:srgbClr val="727CA3"/>
      </a:accent1>
      <a:accent2>
        <a:srgbClr val="9FB8CD"/>
      </a:accent2>
      <a:accent3>
        <a:srgbClr val="D2DA7A"/>
      </a:accent3>
      <a:accent4>
        <a:srgbClr val="FADA7A"/>
      </a:accent4>
      <a:accent5>
        <a:srgbClr val="B88472"/>
      </a:accent5>
      <a:accent6>
        <a:srgbClr val="8E736A"/>
      </a:accent6>
      <a:hlink>
        <a:srgbClr val="B292CA"/>
      </a:hlink>
      <a:folHlink>
        <a:srgbClr val="6B56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</TotalTime>
  <Words>0</Words>
  <Application>Microsoft Office PowerPoint</Application>
  <PresentationFormat>On-screen Show (4:3)</PresentationFormat>
  <Paragraphs>0</Paragraphs>
  <Slides>10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De Anna Dorman</dc:creator>
  <cp:lastModifiedBy>De Anna Dorman</cp:lastModifiedBy>
  <cp:revision>2</cp:revision>
  <dcterms:created xsi:type="dcterms:W3CDTF">2013-01-19T23:37:58Z</dcterms:created>
  <dcterms:modified xsi:type="dcterms:W3CDTF">2013-01-19T23:53:00Z</dcterms:modified>
</cp:coreProperties>
</file>