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1" r:id="rId3"/>
    <p:sldId id="259" r:id="rId4"/>
    <p:sldId id="260" r:id="rId5"/>
    <p:sldId id="258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58C5548-6EF2-4D7D-89BA-3A3DBE3B9F45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8C5548-6EF2-4D7D-89BA-3A3DBE3B9F45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C5548-6EF2-4D7D-89BA-3A3DBE3B9F45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58C5548-6EF2-4D7D-89BA-3A3DBE3B9F45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58C5548-6EF2-4D7D-89BA-3A3DBE3B9F45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58C5548-6EF2-4D7D-89BA-3A3DBE3B9F45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0C83259-0E6C-40DF-86E5-D759512A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838200"/>
            <a:ext cx="79794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El Paraguas Nuevo de 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Samuel</a:t>
            </a:r>
          </a:p>
          <a:p>
            <a:pPr algn="ctr"/>
            <a:endParaRPr lang="es-ES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Samuel’s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New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Umbrella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Content Placeholder 5" descr="Samuel 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819400"/>
            <a:ext cx="5302642" cy="3813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llage st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6767213" cy="491318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uel 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066800"/>
            <a:ext cx="6611105" cy="47545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uel I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717102" cy="4876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uel 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609600"/>
            <a:ext cx="4031815" cy="5715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d Bi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4506" y="1646238"/>
            <a:ext cx="5934988" cy="4525962"/>
          </a:xfrm>
        </p:spPr>
      </p:pic>
      <p:sp>
        <p:nvSpPr>
          <p:cNvPr id="5" name="TextBox 4"/>
          <p:cNvSpPr txBox="1"/>
          <p:nvPr/>
        </p:nvSpPr>
        <p:spPr>
          <a:xfrm>
            <a:off x="228600" y="2362200"/>
            <a:ext cx="137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2Timothy 2:15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"</a:t>
            </a:r>
            <a:r>
              <a:rPr lang="en-US" sz="1200" dirty="0"/>
              <a:t>Study to </a:t>
            </a:r>
            <a:r>
              <a:rPr lang="en-US" sz="1200" dirty="0" err="1"/>
              <a:t>shew</a:t>
            </a:r>
            <a:r>
              <a:rPr lang="en-US" sz="1200" dirty="0"/>
              <a:t> thyself approved unto God, a workman that </a:t>
            </a:r>
            <a:r>
              <a:rPr lang="en-US" sz="1200" dirty="0" err="1"/>
              <a:t>needeth</a:t>
            </a:r>
            <a:r>
              <a:rPr lang="en-US" sz="1200" dirty="0"/>
              <a:t> not to be ashamed, rightly dividing the word of truth."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1981200"/>
            <a:ext cx="121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2 Timoteo </a:t>
            </a:r>
            <a:r>
              <a:rPr lang="es-MX" sz="1200" dirty="0" smtClean="0"/>
              <a:t>2:15</a:t>
            </a:r>
          </a:p>
          <a:p>
            <a:endParaRPr lang="es-MX" sz="1200" dirty="0"/>
          </a:p>
          <a:p>
            <a:r>
              <a:rPr lang="es-MX" sz="1200" dirty="0" smtClean="0"/>
              <a:t> </a:t>
            </a:r>
            <a:r>
              <a:rPr lang="es-MX" sz="1200" dirty="0"/>
              <a:t>“Procura con diligencia presentarte a Dios aprobado, como obrero que no tiene de qué avergonzarse, que usa bien la palabra de verdad.”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676400" y="381000"/>
            <a:ext cx="57889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Study God’s Word</a:t>
            </a:r>
          </a:p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Estudiar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La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Palabra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Dios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uel I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381000"/>
            <a:ext cx="4064179" cy="62186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anish decision 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827840" cy="60162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cision t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457200"/>
            <a:ext cx="4677316" cy="582871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</TotalTime>
  <Words>73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Anna Dorman</dc:creator>
  <cp:lastModifiedBy>De Anna Dorman</cp:lastModifiedBy>
  <cp:revision>4</cp:revision>
  <dcterms:created xsi:type="dcterms:W3CDTF">2013-01-19T22:04:00Z</dcterms:created>
  <dcterms:modified xsi:type="dcterms:W3CDTF">2013-01-19T22:31:23Z</dcterms:modified>
</cp:coreProperties>
</file>